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7" r:id="rId1"/>
  </p:sldMasterIdLst>
  <p:notesMasterIdLst>
    <p:notesMasterId r:id="rId21"/>
  </p:notesMasterIdLst>
  <p:handoutMasterIdLst>
    <p:handoutMasterId r:id="rId22"/>
  </p:handoutMasterIdLst>
  <p:sldIdLst>
    <p:sldId id="298" r:id="rId2"/>
    <p:sldId id="295" r:id="rId3"/>
    <p:sldId id="296" r:id="rId4"/>
    <p:sldId id="293" r:id="rId5"/>
    <p:sldId id="342" r:id="rId6"/>
    <p:sldId id="345" r:id="rId7"/>
    <p:sldId id="349" r:id="rId8"/>
    <p:sldId id="347" r:id="rId9"/>
    <p:sldId id="348" r:id="rId10"/>
    <p:sldId id="299" r:id="rId11"/>
    <p:sldId id="353" r:id="rId12"/>
    <p:sldId id="311" r:id="rId13"/>
    <p:sldId id="310" r:id="rId14"/>
    <p:sldId id="346" r:id="rId15"/>
    <p:sldId id="291" r:id="rId16"/>
    <p:sldId id="354" r:id="rId17"/>
    <p:sldId id="350" r:id="rId18"/>
    <p:sldId id="339" r:id="rId19"/>
    <p:sldId id="352" r:id="rId20"/>
  </p:sldIdLst>
  <p:sldSz cx="9144000" cy="6858000" type="letter"/>
  <p:notesSz cx="7010400" cy="9296400"/>
  <p:defaultTextStyle>
    <a:defPPr>
      <a:defRPr lang="en-US"/>
    </a:defPPr>
    <a:lvl1pPr algn="l" rtl="0" eaLnBrk="0" fontAlgn="base" hangingPunct="0">
      <a:spcBef>
        <a:spcPct val="0"/>
      </a:spcBef>
      <a:spcAft>
        <a:spcPct val="0"/>
      </a:spcAft>
      <a:defRPr sz="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800" kern="1200">
        <a:solidFill>
          <a:schemeClr val="tx1"/>
        </a:solidFill>
        <a:latin typeface="Arial" panose="020B0604020202020204" pitchFamily="34" charset="0"/>
        <a:ea typeface="+mn-ea"/>
        <a:cs typeface="+mn-cs"/>
      </a:defRPr>
    </a:lvl5pPr>
    <a:lvl6pPr marL="2286000" algn="l" defTabSz="914400" rtl="0" eaLnBrk="1" latinLnBrk="0" hangingPunct="1">
      <a:defRPr sz="800" kern="1200">
        <a:solidFill>
          <a:schemeClr val="tx1"/>
        </a:solidFill>
        <a:latin typeface="Arial" panose="020B0604020202020204" pitchFamily="34" charset="0"/>
        <a:ea typeface="+mn-ea"/>
        <a:cs typeface="+mn-cs"/>
      </a:defRPr>
    </a:lvl6pPr>
    <a:lvl7pPr marL="2743200" algn="l" defTabSz="914400" rtl="0" eaLnBrk="1" latinLnBrk="0" hangingPunct="1">
      <a:defRPr sz="800" kern="1200">
        <a:solidFill>
          <a:schemeClr val="tx1"/>
        </a:solidFill>
        <a:latin typeface="Arial" panose="020B0604020202020204" pitchFamily="34" charset="0"/>
        <a:ea typeface="+mn-ea"/>
        <a:cs typeface="+mn-cs"/>
      </a:defRPr>
    </a:lvl7pPr>
    <a:lvl8pPr marL="3200400" algn="l" defTabSz="914400" rtl="0" eaLnBrk="1" latinLnBrk="0" hangingPunct="1">
      <a:defRPr sz="800" kern="1200">
        <a:solidFill>
          <a:schemeClr val="tx1"/>
        </a:solidFill>
        <a:latin typeface="Arial" panose="020B0604020202020204" pitchFamily="34" charset="0"/>
        <a:ea typeface="+mn-ea"/>
        <a:cs typeface="+mn-cs"/>
      </a:defRPr>
    </a:lvl8pPr>
    <a:lvl9pPr marL="3657600" algn="l" defTabSz="914400" rtl="0" eaLnBrk="1" latinLnBrk="0" hangingPunct="1">
      <a:defRPr sz="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FF9933"/>
    <a:srgbClr val="FF6600"/>
    <a:srgbClr val="006600"/>
    <a:srgbClr val="FF3300"/>
    <a:srgbClr val="FF0000"/>
    <a:srgbClr val="DDDDDD"/>
    <a:srgbClr val="FFFFFF"/>
    <a:srgbClr val="3F3947"/>
    <a:srgbClr val="3F3D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6" autoAdjust="0"/>
    <p:restoredTop sz="90929"/>
  </p:normalViewPr>
  <p:slideViewPr>
    <p:cSldViewPr snapToGrid="0" snapToObjects="1">
      <p:cViewPr varScale="1">
        <p:scale>
          <a:sx n="113" d="100"/>
          <a:sy n="113" d="100"/>
        </p:scale>
        <p:origin x="31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notesViewPr>
    <p:cSldViewPr snapToGrid="0" snapToObjects="1">
      <p:cViewPr varScale="1">
        <p:scale>
          <a:sx n="96" d="100"/>
          <a:sy n="96" d="100"/>
        </p:scale>
        <p:origin x="2658" y="90"/>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7" tIns="46479" rIns="92957" bIns="46479" numCol="1" anchor="t" anchorCtr="0" compatLnSpc="1">
            <a:prstTxWarp prst="textNoShape">
              <a:avLst/>
            </a:prstTxWarp>
          </a:bodyPr>
          <a:lstStyle>
            <a:lvl1pPr defTabSz="928688">
              <a:defRPr sz="1200">
                <a:latin typeface="Arial" charset="0"/>
              </a:defRPr>
            </a:lvl1pPr>
          </a:lstStyle>
          <a:p>
            <a:pPr>
              <a:defRPr/>
            </a:pPr>
            <a:endParaRPr lang="en-US" altLang="en-US"/>
          </a:p>
        </p:txBody>
      </p:sp>
      <p:sp>
        <p:nvSpPr>
          <p:cNvPr id="8195" name="Rectangle 3"/>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7" tIns="46479" rIns="92957" bIns="46479" numCol="1" anchor="t" anchorCtr="0" compatLnSpc="1">
            <a:prstTxWarp prst="textNoShape">
              <a:avLst/>
            </a:prstTxWarp>
          </a:bodyPr>
          <a:lstStyle>
            <a:lvl1pPr algn="r" defTabSz="928688">
              <a:defRPr sz="1200">
                <a:latin typeface="Arial" charset="0"/>
              </a:defRPr>
            </a:lvl1pPr>
          </a:lstStyle>
          <a:p>
            <a:pPr>
              <a:defRPr/>
            </a:pPr>
            <a:endParaRPr lang="en-US" altLang="en-US"/>
          </a:p>
        </p:txBody>
      </p:sp>
      <p:sp>
        <p:nvSpPr>
          <p:cNvPr id="8196"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7" tIns="46479" rIns="92957" bIns="46479" numCol="1" anchor="b" anchorCtr="0" compatLnSpc="1">
            <a:prstTxWarp prst="textNoShape">
              <a:avLst/>
            </a:prstTxWarp>
          </a:bodyPr>
          <a:lstStyle>
            <a:lvl1pPr defTabSz="928688">
              <a:defRPr sz="1200">
                <a:latin typeface="Arial" charset="0"/>
              </a:defRPr>
            </a:lvl1pPr>
          </a:lstStyle>
          <a:p>
            <a:pPr>
              <a:defRPr/>
            </a:pPr>
            <a:endParaRPr lang="en-US" altLang="en-US"/>
          </a:p>
        </p:txBody>
      </p:sp>
      <p:sp>
        <p:nvSpPr>
          <p:cNvPr id="8197"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7" tIns="46479" rIns="92957" bIns="46479" numCol="1" anchor="b" anchorCtr="0" compatLnSpc="1">
            <a:prstTxWarp prst="textNoShape">
              <a:avLst/>
            </a:prstTxWarp>
          </a:bodyPr>
          <a:lstStyle>
            <a:lvl1pPr algn="r" defTabSz="928688">
              <a:defRPr sz="1200"/>
            </a:lvl1pPr>
          </a:lstStyle>
          <a:p>
            <a:pPr>
              <a:defRPr/>
            </a:pPr>
            <a:fld id="{2812D590-B888-4B70-AF9E-BC6F3BAAA8B0}" type="slidenum">
              <a:rPr lang="en-US" altLang="en-US"/>
              <a:pPr>
                <a:defRPr/>
              </a:pPr>
              <a:t>‹#›</a:t>
            </a:fld>
            <a:endParaRPr lang="en-US" altLang="en-US"/>
          </a:p>
        </p:txBody>
      </p:sp>
    </p:spTree>
    <p:extLst>
      <p:ext uri="{BB962C8B-B14F-4D97-AF65-F5344CB8AC3E}">
        <p14:creationId xmlns:p14="http://schemas.microsoft.com/office/powerpoint/2010/main" val="710898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27" tIns="46812" rIns="93627" bIns="46812" numCol="1" anchor="t" anchorCtr="0" compatLnSpc="1">
            <a:prstTxWarp prst="textNoShape">
              <a:avLst/>
            </a:prstTxWarp>
          </a:bodyPr>
          <a:lstStyle>
            <a:lvl1pPr defTabSz="938213">
              <a:defRPr sz="1200">
                <a:latin typeface="Times New Roman" pitchFamily="18" charset="0"/>
              </a:defRPr>
            </a:lvl1pPr>
          </a:lstStyle>
          <a:p>
            <a:pPr>
              <a:defRPr/>
            </a:pPr>
            <a:endParaRPr lang="en-US" altLang="en-US"/>
          </a:p>
        </p:txBody>
      </p:sp>
      <p:sp>
        <p:nvSpPr>
          <p:cNvPr id="4099" name="Rectangle 3"/>
          <p:cNvSpPr>
            <a:spLocks noGrp="1" noChangeArrowheads="1"/>
          </p:cNvSpPr>
          <p:nvPr>
            <p:ph type="dt" idx="1"/>
          </p:nvPr>
        </p:nvSpPr>
        <p:spPr bwMode="auto">
          <a:xfrm>
            <a:off x="3971925" y="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27" tIns="46812" rIns="93627" bIns="46812" numCol="1" anchor="t" anchorCtr="0" compatLnSpc="1">
            <a:prstTxWarp prst="textNoShape">
              <a:avLst/>
            </a:prstTxWarp>
          </a:bodyPr>
          <a:lstStyle>
            <a:lvl1pPr algn="r" defTabSz="938213">
              <a:defRPr sz="1200">
                <a:latin typeface="Times New Roman" pitchFamily="18" charset="0"/>
              </a:defRPr>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87450" y="700088"/>
            <a:ext cx="4641850" cy="34813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35038" y="4416425"/>
            <a:ext cx="5140325" cy="417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27" tIns="46812" rIns="93627" bIns="46812"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102" name="Rectangle 6"/>
          <p:cNvSpPr>
            <a:spLocks noGrp="1" noChangeArrowheads="1"/>
          </p:cNvSpPr>
          <p:nvPr>
            <p:ph type="ftr" sz="quarter" idx="4"/>
          </p:nvPr>
        </p:nvSpPr>
        <p:spPr bwMode="auto">
          <a:xfrm>
            <a:off x="0" y="883285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27" tIns="46812" rIns="93627" bIns="46812" numCol="1" anchor="b" anchorCtr="0" compatLnSpc="1">
            <a:prstTxWarp prst="textNoShape">
              <a:avLst/>
            </a:prstTxWarp>
          </a:bodyPr>
          <a:lstStyle>
            <a:lvl1pPr defTabSz="938213">
              <a:defRPr sz="1200">
                <a:latin typeface="Times New Roman" pitchFamily="18" charset="0"/>
              </a:defRPr>
            </a:lvl1pPr>
          </a:lstStyle>
          <a:p>
            <a:pPr>
              <a:defRPr/>
            </a:pPr>
            <a:endParaRPr lang="en-US" altLang="en-US"/>
          </a:p>
        </p:txBody>
      </p:sp>
      <p:sp>
        <p:nvSpPr>
          <p:cNvPr id="4103" name="Rectangle 7"/>
          <p:cNvSpPr>
            <a:spLocks noGrp="1" noChangeArrowheads="1"/>
          </p:cNvSpPr>
          <p:nvPr>
            <p:ph type="sldNum" sz="quarter" idx="5"/>
          </p:nvPr>
        </p:nvSpPr>
        <p:spPr bwMode="auto">
          <a:xfrm>
            <a:off x="3971925" y="883285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27" tIns="46812" rIns="93627" bIns="46812" numCol="1" anchor="b" anchorCtr="0" compatLnSpc="1">
            <a:prstTxWarp prst="textNoShape">
              <a:avLst/>
            </a:prstTxWarp>
          </a:bodyPr>
          <a:lstStyle>
            <a:lvl1pPr algn="r" defTabSz="938213">
              <a:defRPr sz="1200">
                <a:latin typeface="Times New Roman" panose="02020603050405020304" pitchFamily="18" charset="0"/>
              </a:defRPr>
            </a:lvl1pPr>
          </a:lstStyle>
          <a:p>
            <a:pPr>
              <a:defRPr/>
            </a:pPr>
            <a:fld id="{ED3191C3-32CE-45EE-83FA-8D457D70275F}" type="slidenum">
              <a:rPr lang="en-US" altLang="en-US"/>
              <a:pPr>
                <a:defRPr/>
              </a:pPr>
              <a:t>‹#›</a:t>
            </a:fld>
            <a:endParaRPr lang="en-US" altLang="en-US"/>
          </a:p>
        </p:txBody>
      </p:sp>
    </p:spTree>
    <p:extLst>
      <p:ext uri="{BB962C8B-B14F-4D97-AF65-F5344CB8AC3E}">
        <p14:creationId xmlns:p14="http://schemas.microsoft.com/office/powerpoint/2010/main" val="2085025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768725" y="9401175"/>
            <a:ext cx="28797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82" tIns="45291" rIns="90582" bIns="45291" anchor="b"/>
          <a:lstStyle>
            <a:lvl1pPr defTabSz="904875">
              <a:defRPr sz="1400" b="1">
                <a:solidFill>
                  <a:schemeClr val="bg1"/>
                </a:solidFill>
                <a:latin typeface="Arial" panose="020B0604020202020204" pitchFamily="34" charset="0"/>
                <a:ea typeface="ＭＳ Ｐゴシック" panose="020B0600070205080204" pitchFamily="34" charset="-128"/>
              </a:defRPr>
            </a:lvl1pPr>
            <a:lvl2pPr marL="742950" indent="-285750" defTabSz="904875">
              <a:defRPr sz="1400" b="1">
                <a:solidFill>
                  <a:schemeClr val="bg1"/>
                </a:solidFill>
                <a:latin typeface="Arial" panose="020B0604020202020204" pitchFamily="34" charset="0"/>
                <a:ea typeface="ＭＳ Ｐゴシック" panose="020B0600070205080204" pitchFamily="34" charset="-128"/>
              </a:defRPr>
            </a:lvl2pPr>
            <a:lvl3pPr marL="1143000" indent="-228600" defTabSz="904875">
              <a:defRPr sz="1400" b="1">
                <a:solidFill>
                  <a:schemeClr val="bg1"/>
                </a:solidFill>
                <a:latin typeface="Arial" panose="020B0604020202020204" pitchFamily="34" charset="0"/>
                <a:ea typeface="ＭＳ Ｐゴシック" panose="020B0600070205080204" pitchFamily="34" charset="-128"/>
              </a:defRPr>
            </a:lvl3pPr>
            <a:lvl4pPr marL="1600200" indent="-228600" defTabSz="904875">
              <a:defRPr sz="1400" b="1">
                <a:solidFill>
                  <a:schemeClr val="bg1"/>
                </a:solidFill>
                <a:latin typeface="Arial" panose="020B0604020202020204" pitchFamily="34" charset="0"/>
                <a:ea typeface="ＭＳ Ｐゴシック" panose="020B0600070205080204" pitchFamily="34" charset="-128"/>
              </a:defRPr>
            </a:lvl4pPr>
            <a:lvl5pPr marL="2057400" indent="-228600" defTabSz="904875">
              <a:defRPr sz="1400" b="1">
                <a:solidFill>
                  <a:schemeClr val="bg1"/>
                </a:solidFill>
                <a:latin typeface="Arial" panose="020B0604020202020204" pitchFamily="34" charset="0"/>
                <a:ea typeface="ＭＳ Ｐゴシック" panose="020B0600070205080204" pitchFamily="34" charset="-128"/>
              </a:defRPr>
            </a:lvl5pPr>
            <a:lvl6pPr marL="2514600" indent="-228600" defTabSz="904875"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6pPr>
            <a:lvl7pPr marL="2971800" indent="-228600" defTabSz="904875"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7pPr>
            <a:lvl8pPr marL="3429000" indent="-228600" defTabSz="904875"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8pPr>
            <a:lvl9pPr marL="3886200" indent="-228600" defTabSz="904875"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9pPr>
          </a:lstStyle>
          <a:p>
            <a:pPr algn="r"/>
            <a:fld id="{B19995E4-3D32-4BE3-9544-C1E81E2FDB14}" type="slidenum">
              <a:rPr lang="en-GB" altLang="en-US" sz="1200" b="0">
                <a:solidFill>
                  <a:schemeClr val="tx1"/>
                </a:solidFill>
                <a:latin typeface="Times" panose="02020603050405020304" pitchFamily="18" charset="0"/>
                <a:cs typeface="Arial" panose="020B0604020202020204" pitchFamily="34" charset="0"/>
              </a:rPr>
              <a:pPr algn="r"/>
              <a:t>15</a:t>
            </a:fld>
            <a:endParaRPr lang="en-GB" altLang="en-US" sz="1200" b="0">
              <a:solidFill>
                <a:schemeClr val="tx1"/>
              </a:solidFill>
              <a:latin typeface="Times" panose="02020603050405020304" pitchFamily="18" charset="0"/>
              <a:cs typeface="Arial" panose="020B0604020202020204" pitchFamily="34"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15000"/>
              </a:spcBef>
            </a:pPr>
            <a:endParaRPr lang="en-US" altLang="en-US" sz="1400" b="1" smtClean="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491758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5868CA3-3C88-4A47-82C8-A629B20BC048}" type="slidenum">
              <a:rPr lang="en-US" altLang="en-US" smtClean="0"/>
              <a:pPr>
                <a:defRPr/>
              </a:pPr>
              <a:t>‹#›</a:t>
            </a:fld>
            <a:endParaRPr lang="en-US" altLang="en-US"/>
          </a:p>
        </p:txBody>
      </p:sp>
    </p:spTree>
    <p:extLst>
      <p:ext uri="{BB962C8B-B14F-4D97-AF65-F5344CB8AC3E}">
        <p14:creationId xmlns:p14="http://schemas.microsoft.com/office/powerpoint/2010/main" val="1523894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65A7BD5-DBD4-41E1-A87C-F8B524981B2C}" type="slidenum">
              <a:rPr lang="en-US" altLang="en-US" smtClean="0"/>
              <a:pPr>
                <a:defRPr/>
              </a:pPr>
              <a:t>‹#›</a:t>
            </a:fld>
            <a:endParaRPr lang="en-US" altLang="en-US"/>
          </a:p>
        </p:txBody>
      </p:sp>
    </p:spTree>
    <p:extLst>
      <p:ext uri="{BB962C8B-B14F-4D97-AF65-F5344CB8AC3E}">
        <p14:creationId xmlns:p14="http://schemas.microsoft.com/office/powerpoint/2010/main" val="3315404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65A7BD5-DBD4-41E1-A87C-F8B524981B2C}" type="slidenum">
              <a:rPr lang="en-US" altLang="en-US" smtClean="0"/>
              <a:pPr>
                <a:defRPr/>
              </a:pPr>
              <a:t>‹#›</a:t>
            </a:fld>
            <a:endParaRPr lang="en-US" altLang="en-US"/>
          </a:p>
        </p:txBody>
      </p:sp>
    </p:spTree>
    <p:extLst>
      <p:ext uri="{BB962C8B-B14F-4D97-AF65-F5344CB8AC3E}">
        <p14:creationId xmlns:p14="http://schemas.microsoft.com/office/powerpoint/2010/main" val="1192786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65A7BD5-DBD4-41E1-A87C-F8B524981B2C}" type="slidenum">
              <a:rPr lang="en-US" altLang="en-US" smtClean="0"/>
              <a:pPr>
                <a:defRPr/>
              </a:pPr>
              <a:t>‹#›</a:t>
            </a:fld>
            <a:endParaRPr lang="en-US" altLang="en-US"/>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766639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65A7BD5-DBD4-41E1-A87C-F8B524981B2C}" type="slidenum">
              <a:rPr lang="en-US" altLang="en-US" smtClean="0"/>
              <a:pPr>
                <a:defRPr/>
              </a:pPr>
              <a:t>‹#›</a:t>
            </a:fld>
            <a:endParaRPr lang="en-US" altLang="en-US"/>
          </a:p>
        </p:txBody>
      </p:sp>
    </p:spTree>
    <p:extLst>
      <p:ext uri="{BB962C8B-B14F-4D97-AF65-F5344CB8AC3E}">
        <p14:creationId xmlns:p14="http://schemas.microsoft.com/office/powerpoint/2010/main" val="1387342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ltLang="en-US"/>
          </a:p>
        </p:txBody>
      </p:sp>
      <p:sp>
        <p:nvSpPr>
          <p:cNvPr id="4"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65A7BD5-DBD4-41E1-A87C-F8B524981B2C}" type="slidenum">
              <a:rPr lang="en-US" altLang="en-US" smtClean="0"/>
              <a:pPr>
                <a:defRPr/>
              </a:pPr>
              <a:t>‹#›</a:t>
            </a:fld>
            <a:endParaRPr lang="en-US" altLang="en-US"/>
          </a:p>
        </p:txBody>
      </p:sp>
    </p:spTree>
    <p:extLst>
      <p:ext uri="{BB962C8B-B14F-4D97-AF65-F5344CB8AC3E}">
        <p14:creationId xmlns:p14="http://schemas.microsoft.com/office/powerpoint/2010/main" val="2968320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ltLang="en-US"/>
          </a:p>
        </p:txBody>
      </p:sp>
      <p:sp>
        <p:nvSpPr>
          <p:cNvPr id="4"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65A7BD5-DBD4-41E1-A87C-F8B524981B2C}" type="slidenum">
              <a:rPr lang="en-US" altLang="en-US" smtClean="0"/>
              <a:pPr>
                <a:defRPr/>
              </a:pPr>
              <a:t>‹#›</a:t>
            </a:fld>
            <a:endParaRPr lang="en-US" altLang="en-US"/>
          </a:p>
        </p:txBody>
      </p:sp>
    </p:spTree>
    <p:extLst>
      <p:ext uri="{BB962C8B-B14F-4D97-AF65-F5344CB8AC3E}">
        <p14:creationId xmlns:p14="http://schemas.microsoft.com/office/powerpoint/2010/main" val="3352915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8A269C6-E670-4C02-9F8B-E4FB4B7C5D96}" type="slidenum">
              <a:rPr lang="en-US" altLang="en-US" smtClean="0"/>
              <a:pPr>
                <a:defRPr/>
              </a:pPr>
              <a:t>‹#›</a:t>
            </a:fld>
            <a:endParaRPr lang="en-US" altLang="en-US"/>
          </a:p>
        </p:txBody>
      </p:sp>
    </p:spTree>
    <p:extLst>
      <p:ext uri="{BB962C8B-B14F-4D97-AF65-F5344CB8AC3E}">
        <p14:creationId xmlns:p14="http://schemas.microsoft.com/office/powerpoint/2010/main" val="3097002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F522970D-D47B-4CB6-8E58-3CB605E58F05}" type="slidenum">
              <a:rPr lang="en-US" altLang="en-US" smtClean="0"/>
              <a:pPr>
                <a:defRPr/>
              </a:pPr>
              <a:t>‹#›</a:t>
            </a:fld>
            <a:endParaRPr lang="en-US" altLang="en-US"/>
          </a:p>
        </p:txBody>
      </p:sp>
    </p:spTree>
    <p:extLst>
      <p:ext uri="{BB962C8B-B14F-4D97-AF65-F5344CB8AC3E}">
        <p14:creationId xmlns:p14="http://schemas.microsoft.com/office/powerpoint/2010/main" val="263841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1749494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36368D8-09E1-4F08-9AF6-6AC15FF801CE}" type="slidenum">
              <a:rPr lang="en-US" altLang="en-US" smtClean="0"/>
              <a:pPr>
                <a:defRPr/>
              </a:pPr>
              <a:t>‹#›</a:t>
            </a:fld>
            <a:endParaRPr lang="en-US" altLang="en-US"/>
          </a:p>
        </p:txBody>
      </p:sp>
    </p:spTree>
    <p:extLst>
      <p:ext uri="{BB962C8B-B14F-4D97-AF65-F5344CB8AC3E}">
        <p14:creationId xmlns:p14="http://schemas.microsoft.com/office/powerpoint/2010/main" val="2240369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5E2401CD-EF8C-4F29-8DA7-431D605EF507}" type="slidenum">
              <a:rPr lang="en-US" altLang="en-US" smtClean="0"/>
              <a:pPr>
                <a:defRPr/>
              </a:pPr>
              <a:t>‹#›</a:t>
            </a:fld>
            <a:endParaRPr lang="en-US" altLang="en-US"/>
          </a:p>
        </p:txBody>
      </p:sp>
    </p:spTree>
    <p:extLst>
      <p:ext uri="{BB962C8B-B14F-4D97-AF65-F5344CB8AC3E}">
        <p14:creationId xmlns:p14="http://schemas.microsoft.com/office/powerpoint/2010/main" val="387412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CD63F7E3-25E4-4E19-91D8-7C35D1669D13}" type="slidenum">
              <a:rPr lang="en-US" altLang="en-US" smtClean="0"/>
              <a:pPr>
                <a:defRPr/>
              </a:pPr>
              <a:t>‹#›</a:t>
            </a:fld>
            <a:endParaRPr lang="en-US" altLang="en-US"/>
          </a:p>
        </p:txBody>
      </p:sp>
    </p:spTree>
    <p:extLst>
      <p:ext uri="{BB962C8B-B14F-4D97-AF65-F5344CB8AC3E}">
        <p14:creationId xmlns:p14="http://schemas.microsoft.com/office/powerpoint/2010/main" val="926019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ltLang="en-US"/>
          </a:p>
        </p:txBody>
      </p:sp>
      <p:sp>
        <p:nvSpPr>
          <p:cNvPr id="5" name="Footer Placeholder 3"/>
          <p:cNvSpPr>
            <a:spLocks noGrp="1"/>
          </p:cNvSpPr>
          <p:nvPr>
            <p:ph type="ftr" sz="quarter" idx="11"/>
          </p:nvPr>
        </p:nvSpPr>
        <p:spPr/>
        <p:txBody>
          <a:bodyPr/>
          <a:lstStyle/>
          <a:p>
            <a:pPr>
              <a:defRPr/>
            </a:pPr>
            <a:endParaRPr lang="en-US" altLang="en-US"/>
          </a:p>
        </p:txBody>
      </p:sp>
      <p:sp>
        <p:nvSpPr>
          <p:cNvPr id="6" name="Slide Number Placeholder 4"/>
          <p:cNvSpPr>
            <a:spLocks noGrp="1"/>
          </p:cNvSpPr>
          <p:nvPr>
            <p:ph type="sldNum" sz="quarter" idx="12"/>
          </p:nvPr>
        </p:nvSpPr>
        <p:spPr/>
        <p:txBody>
          <a:bodyPr/>
          <a:lstStyle/>
          <a:p>
            <a:pPr>
              <a:defRPr/>
            </a:pPr>
            <a:fld id="{4BEF709E-3D5C-4AED-A786-23D81712B7E0}" type="slidenum">
              <a:rPr lang="en-US" altLang="en-US" smtClean="0"/>
              <a:pPr>
                <a:defRPr/>
              </a:pPr>
              <a:t>‹#›</a:t>
            </a:fld>
            <a:endParaRPr lang="en-US" altLang="en-US"/>
          </a:p>
        </p:txBody>
      </p:sp>
    </p:spTree>
    <p:extLst>
      <p:ext uri="{BB962C8B-B14F-4D97-AF65-F5344CB8AC3E}">
        <p14:creationId xmlns:p14="http://schemas.microsoft.com/office/powerpoint/2010/main" val="346776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ltLang="en-US"/>
          </a:p>
        </p:txBody>
      </p:sp>
      <p:sp>
        <p:nvSpPr>
          <p:cNvPr id="5" name="Footer Placeholder 2"/>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1489834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pPr>
              <a:defRPr/>
            </a:pPr>
            <a:endParaRPr lang="en-US" altLang="en-US"/>
          </a:p>
        </p:txBody>
      </p:sp>
      <p:sp>
        <p:nvSpPr>
          <p:cNvPr id="5" name="Footer Placeholder 5"/>
          <p:cNvSpPr>
            <a:spLocks noGrp="1"/>
          </p:cNvSpPr>
          <p:nvPr>
            <p:ph type="ftr" sz="quarter" idx="11"/>
          </p:nvPr>
        </p:nvSpPr>
        <p:spPr/>
        <p:txBody>
          <a:bodyPr/>
          <a:lstStyle/>
          <a:p>
            <a:pPr>
              <a:defRPr/>
            </a:pPr>
            <a:endParaRPr lang="en-US" altLang="en-US"/>
          </a:p>
        </p:txBody>
      </p:sp>
      <p:sp>
        <p:nvSpPr>
          <p:cNvPr id="6" name="Slide Number Placeholder 6"/>
          <p:cNvSpPr>
            <a:spLocks noGrp="1"/>
          </p:cNvSpPr>
          <p:nvPr>
            <p:ph type="sldNum" sz="quarter" idx="12"/>
          </p:nvPr>
        </p:nvSpPr>
        <p:spPr/>
        <p:txBody>
          <a:bodyPr/>
          <a:lstStyle/>
          <a:p>
            <a:pPr>
              <a:defRPr/>
            </a:pPr>
            <a:fld id="{B30C67CF-38EE-4B3F-86BB-648DABE95A1A}" type="slidenum">
              <a:rPr lang="en-US" altLang="en-US" smtClean="0"/>
              <a:pPr>
                <a:defRPr/>
              </a:pPr>
              <a:t>‹#›</a:t>
            </a:fld>
            <a:endParaRPr lang="en-US" altLang="en-US"/>
          </a:p>
        </p:txBody>
      </p:sp>
    </p:spTree>
    <p:extLst>
      <p:ext uri="{BB962C8B-B14F-4D97-AF65-F5344CB8AC3E}">
        <p14:creationId xmlns:p14="http://schemas.microsoft.com/office/powerpoint/2010/main" val="444862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F67FBB40-AF59-4CD1-AA0E-BD4110EC7F97}" type="slidenum">
              <a:rPr lang="en-US" altLang="en-US" smtClean="0"/>
              <a:pPr>
                <a:defRPr/>
              </a:pPr>
              <a:t>‹#›</a:t>
            </a:fld>
            <a:endParaRPr lang="en-US" altLang="en-US"/>
          </a:p>
        </p:txBody>
      </p:sp>
    </p:spTree>
    <p:extLst>
      <p:ext uri="{BB962C8B-B14F-4D97-AF65-F5344CB8AC3E}">
        <p14:creationId xmlns:p14="http://schemas.microsoft.com/office/powerpoint/2010/main" val="1180958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lt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lt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165A7BD5-DBD4-41E1-A87C-F8B524981B2C}" type="slidenum">
              <a:rPr lang="en-US" altLang="en-US" smtClean="0"/>
              <a:pPr>
                <a:defRPr/>
              </a:pPr>
              <a:t>‹#›</a:t>
            </a:fld>
            <a:endParaRPr lang="en-US" altLang="en-US"/>
          </a:p>
        </p:txBody>
      </p:sp>
    </p:spTree>
    <p:extLst>
      <p:ext uri="{BB962C8B-B14F-4D97-AF65-F5344CB8AC3E}">
        <p14:creationId xmlns:p14="http://schemas.microsoft.com/office/powerpoint/2010/main" val="2228889239"/>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okstate.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nue.okstate.edu/Hand_Planter/osu_hand_planter_workshop.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okstate.edu/" TargetMode="Externa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okstate.edu/"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youtube.com/watch?v=VisKBsqcCWA"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Pricing" TargetMode="External"/><Relationship Id="rId3" Type="http://schemas.openxmlformats.org/officeDocument/2006/relationships/hyperlink" Target="https://en.wikipedia.org/wiki/Target_market" TargetMode="External"/><Relationship Id="rId7" Type="http://schemas.openxmlformats.org/officeDocument/2006/relationships/hyperlink" Target="https://en.wikipedia.org/wiki/Distribution_(business)"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s://en.wikipedia.org/wiki/Marketing_strategies" TargetMode="External"/><Relationship Id="rId5" Type="http://schemas.openxmlformats.org/officeDocument/2006/relationships/hyperlink" Target="https://en.wikipedia.org/wiki/Positioning_(marketing)" TargetMode="External"/><Relationship Id="rId4" Type="http://schemas.openxmlformats.org/officeDocument/2006/relationships/hyperlink" Target="https://en.wikipedia.org/wiki/Whole_produc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okstate.edu/"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3232" y="2372059"/>
            <a:ext cx="4281686" cy="4201990"/>
          </a:xfrm>
          <a:prstGeom prst="rect">
            <a:avLst/>
          </a:prstGeom>
          <a:ln w="28575">
            <a:solidFill>
              <a:srgbClr val="FF6600"/>
            </a:solidFill>
          </a:ln>
        </p:spPr>
      </p:pic>
      <p:sp>
        <p:nvSpPr>
          <p:cNvPr id="2050" name="Rectangle 2"/>
          <p:cNvSpPr>
            <a:spLocks noGrp="1" noChangeArrowheads="1"/>
          </p:cNvSpPr>
          <p:nvPr>
            <p:ph type="ctrTitle"/>
          </p:nvPr>
        </p:nvSpPr>
        <p:spPr>
          <a:xfrm>
            <a:off x="231546" y="455766"/>
            <a:ext cx="4164601" cy="1916293"/>
          </a:xfrm>
        </p:spPr>
        <p:txBody>
          <a:bodyPr vert="horz" lIns="91440" tIns="45720" rIns="91440" bIns="45720" rtlCol="0" anchor="t">
            <a:noAutofit/>
          </a:bodyPr>
          <a:lstStyle/>
          <a:p>
            <a:r>
              <a:rPr lang="en-US" altLang="en-US" sz="2400" dirty="0" smtClean="0">
                <a:solidFill>
                  <a:srgbClr val="FF6600"/>
                </a:solidFill>
              </a:rPr>
              <a:t>Adoption of a New Age Hand Planter for the Developing World</a:t>
            </a:r>
            <a:br>
              <a:rPr lang="en-US" altLang="en-US" sz="2400" dirty="0" smtClean="0">
                <a:solidFill>
                  <a:srgbClr val="FF6600"/>
                </a:solidFill>
              </a:rPr>
            </a:br>
            <a:r>
              <a:rPr lang="en-US" altLang="en-US" sz="2400" dirty="0">
                <a:solidFill>
                  <a:srgbClr val="FF6600"/>
                </a:solidFill>
              </a:rPr>
              <a:t/>
            </a:r>
            <a:br>
              <a:rPr lang="en-US" altLang="en-US" sz="2400" dirty="0">
                <a:solidFill>
                  <a:srgbClr val="FF6600"/>
                </a:solidFill>
              </a:rPr>
            </a:br>
            <a:r>
              <a:rPr lang="en-US" altLang="en-US" sz="2400" dirty="0" smtClean="0">
                <a:solidFill>
                  <a:srgbClr val="FF6600"/>
                </a:solidFill>
              </a:rPr>
              <a:t>Saturday, December 5 </a:t>
            </a:r>
            <a:br>
              <a:rPr lang="en-US" altLang="en-US" sz="2400" dirty="0" smtClean="0">
                <a:solidFill>
                  <a:srgbClr val="FF6600"/>
                </a:solidFill>
              </a:rPr>
            </a:br>
            <a:r>
              <a:rPr lang="en-US" altLang="en-US" sz="1600" dirty="0" smtClean="0">
                <a:solidFill>
                  <a:schemeClr val="tx1"/>
                </a:solidFill>
              </a:rPr>
              <a:t>108 </a:t>
            </a:r>
            <a:r>
              <a:rPr lang="en-US" altLang="en-US" sz="1600" dirty="0">
                <a:solidFill>
                  <a:schemeClr val="tx1"/>
                </a:solidFill>
              </a:rPr>
              <a:t>Noble Research Center, </a:t>
            </a:r>
            <a:r>
              <a:rPr lang="en-US" altLang="en-US" sz="1600" dirty="0" smtClean="0">
                <a:solidFill>
                  <a:schemeClr val="tx1"/>
                </a:solidFill>
              </a:rPr>
              <a:t>3:30-4:00</a:t>
            </a:r>
            <a:br>
              <a:rPr lang="en-US" altLang="en-US" sz="1600" dirty="0" smtClean="0">
                <a:solidFill>
                  <a:schemeClr val="tx1"/>
                </a:solidFill>
              </a:rPr>
            </a:br>
            <a:r>
              <a:rPr lang="en-US" altLang="en-US" sz="1600" dirty="0" smtClean="0">
                <a:solidFill>
                  <a:schemeClr val="tx1"/>
                </a:solidFill>
              </a:rPr>
              <a:t>OSU Soil Biology Symposium</a:t>
            </a:r>
            <a:r>
              <a:rPr lang="en-US" altLang="en-US" sz="1600" dirty="0">
                <a:solidFill>
                  <a:srgbClr val="FF6600"/>
                </a:solidFill>
              </a:rPr>
              <a:t/>
            </a:r>
            <a:br>
              <a:rPr lang="en-US" altLang="en-US" sz="1600" dirty="0">
                <a:solidFill>
                  <a:srgbClr val="FF6600"/>
                </a:solidFill>
              </a:rPr>
            </a:br>
            <a:r>
              <a:rPr lang="en-US" altLang="en-US" sz="1600" dirty="0" smtClean="0">
                <a:solidFill>
                  <a:srgbClr val="FF6600"/>
                </a:solidFill>
              </a:rPr>
              <a:t/>
            </a:r>
            <a:br>
              <a:rPr lang="en-US" altLang="en-US" sz="1600" dirty="0" smtClean="0">
                <a:solidFill>
                  <a:srgbClr val="FF6600"/>
                </a:solidFill>
              </a:rPr>
            </a:br>
            <a:r>
              <a:rPr lang="en-US" altLang="en-US" sz="1600" b="1" dirty="0" smtClean="0">
                <a:solidFill>
                  <a:srgbClr val="FF6600"/>
                </a:solidFill>
              </a:rPr>
              <a:t>Randy Taylor</a:t>
            </a:r>
            <a:r>
              <a:rPr lang="en-US" altLang="en-US" sz="1600" dirty="0" smtClean="0">
                <a:solidFill>
                  <a:srgbClr val="FF6600"/>
                </a:solidFill>
              </a:rPr>
              <a:t/>
            </a:r>
            <a:br>
              <a:rPr lang="en-US" altLang="en-US" sz="1600" dirty="0" smtClean="0">
                <a:solidFill>
                  <a:srgbClr val="FF6600"/>
                </a:solidFill>
              </a:rPr>
            </a:br>
            <a:r>
              <a:rPr lang="en-US" altLang="en-US" sz="1600" dirty="0" err="1" smtClean="0">
                <a:solidFill>
                  <a:srgbClr val="FF6600"/>
                </a:solidFill>
              </a:rPr>
              <a:t>Jagmandeep</a:t>
            </a:r>
            <a:r>
              <a:rPr lang="en-US" altLang="en-US" sz="1600" dirty="0" smtClean="0">
                <a:solidFill>
                  <a:srgbClr val="FF6600"/>
                </a:solidFill>
              </a:rPr>
              <a:t> Dhillon</a:t>
            </a:r>
            <a:br>
              <a:rPr lang="en-US" altLang="en-US" sz="1600" dirty="0" smtClean="0">
                <a:solidFill>
                  <a:srgbClr val="FF6600"/>
                </a:solidFill>
              </a:rPr>
            </a:br>
            <a:r>
              <a:rPr lang="en-US" altLang="en-US" sz="1600" dirty="0" smtClean="0">
                <a:solidFill>
                  <a:srgbClr val="FF6600"/>
                </a:solidFill>
              </a:rPr>
              <a:t>Joshua Ringer</a:t>
            </a:r>
            <a:br>
              <a:rPr lang="en-US" altLang="en-US" sz="1600" dirty="0" smtClean="0">
                <a:solidFill>
                  <a:srgbClr val="FF6600"/>
                </a:solidFill>
              </a:rPr>
            </a:br>
            <a:r>
              <a:rPr lang="en-US" altLang="en-US" sz="1600" dirty="0" smtClean="0">
                <a:solidFill>
                  <a:srgbClr val="FF6600"/>
                </a:solidFill>
              </a:rPr>
              <a:t>Daniel </a:t>
            </a:r>
            <a:r>
              <a:rPr lang="en-US" altLang="en-US" sz="1600" dirty="0" err="1" smtClean="0">
                <a:solidFill>
                  <a:srgbClr val="FF6600"/>
                </a:solidFill>
              </a:rPr>
              <a:t>Aliddeki</a:t>
            </a:r>
            <a:r>
              <a:rPr lang="en-US" altLang="en-US" sz="1600" dirty="0" smtClean="0">
                <a:solidFill>
                  <a:srgbClr val="FF6600"/>
                </a:solidFill>
              </a:rPr>
              <a:t/>
            </a:r>
            <a:br>
              <a:rPr lang="en-US" altLang="en-US" sz="1600" dirty="0" smtClean="0">
                <a:solidFill>
                  <a:srgbClr val="FF6600"/>
                </a:solidFill>
              </a:rPr>
            </a:br>
            <a:r>
              <a:rPr lang="en-US" altLang="en-US" sz="1600" dirty="0" smtClean="0">
                <a:solidFill>
                  <a:srgbClr val="FF6600"/>
                </a:solidFill>
              </a:rPr>
              <a:t>Wayne Kiner</a:t>
            </a:r>
            <a:endParaRPr lang="en-US" altLang="en-US" sz="2400" dirty="0">
              <a:solidFill>
                <a:srgbClr val="FF6600"/>
              </a:solidFill>
            </a:endParaRPr>
          </a:p>
        </p:txBody>
      </p:sp>
      <p:pic>
        <p:nvPicPr>
          <p:cNvPr id="15" name="Picture 14"/>
          <p:cNvPicPr/>
          <p:nvPr/>
        </p:nvPicPr>
        <p:blipFill rotWithShape="1">
          <a:blip r:embed="rId3" cstate="print">
            <a:extLst>
              <a:ext uri="{28A0092B-C50C-407E-A947-70E740481C1C}">
                <a14:useLocalDpi xmlns:a14="http://schemas.microsoft.com/office/drawing/2010/main" val="0"/>
              </a:ext>
            </a:extLst>
          </a:blip>
          <a:srcRect l="70718" t="10293"/>
          <a:stretch/>
        </p:blipFill>
        <p:spPr bwMode="auto">
          <a:xfrm>
            <a:off x="2066184" y="4473054"/>
            <a:ext cx="1671360" cy="596116"/>
          </a:xfrm>
          <a:prstGeom prst="roundRect">
            <a:avLst>
              <a:gd name="adj" fmla="val 8594"/>
            </a:avLst>
          </a:prstGeom>
          <a:solidFill>
            <a:srgbClr val="FFFFFF">
              <a:shade val="85000"/>
            </a:srgbClr>
          </a:solidFill>
          <a:ln w="28575">
            <a:solidFill>
              <a:srgbClr val="006600"/>
            </a:solid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26" name="Picture 25" descr="Oklahoma State University">
            <a:hlinkClick r:id="rId4" tooltip="&quot;Oklahoma State University&quo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9106" y="5460285"/>
            <a:ext cx="1467976" cy="889000"/>
          </a:xfrm>
          <a:prstGeom prst="rect">
            <a:avLst/>
          </a:prstGeom>
          <a:noFill/>
          <a:ln>
            <a:noFill/>
          </a:ln>
        </p:spPr>
      </p:pic>
      <p:sp>
        <p:nvSpPr>
          <p:cNvPr id="2" name="TextBox 1"/>
          <p:cNvSpPr txBox="1"/>
          <p:nvPr/>
        </p:nvSpPr>
        <p:spPr>
          <a:xfrm>
            <a:off x="921244" y="6027664"/>
            <a:ext cx="3204144" cy="338554"/>
          </a:xfrm>
          <a:prstGeom prst="rect">
            <a:avLst/>
          </a:prstGeom>
          <a:noFill/>
        </p:spPr>
        <p:txBody>
          <a:bodyPr wrap="square" rtlCol="0">
            <a:spAutoFit/>
          </a:bodyPr>
          <a:lstStyle/>
          <a:p>
            <a:r>
              <a:rPr lang="en-US" sz="1600" dirty="0" smtClean="0"/>
              <a:t>carla.garzon@okstate.edu</a:t>
            </a:r>
            <a:endParaRPr lang="en-US" sz="1600" dirty="0"/>
          </a:p>
        </p:txBody>
      </p:sp>
    </p:spTree>
    <p:extLst>
      <p:ext uri="{BB962C8B-B14F-4D97-AF65-F5344CB8AC3E}">
        <p14:creationId xmlns:p14="http://schemas.microsoft.com/office/powerpoint/2010/main" val="1044617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 y="428625"/>
            <a:ext cx="3143250" cy="59245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5675" y="428626"/>
            <a:ext cx="3628543" cy="2247899"/>
          </a:xfrm>
          <a:prstGeom prst="rect">
            <a:avLst/>
          </a:prstGeom>
          <a:ln w="19050">
            <a:solidFill>
              <a:srgbClr val="FF6600"/>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3249" y="438150"/>
            <a:ext cx="2346313" cy="4867275"/>
          </a:xfrm>
          <a:prstGeom prst="rect">
            <a:avLst/>
          </a:prstGeom>
          <a:ln w="28575">
            <a:solidFill>
              <a:srgbClr val="FF6600"/>
            </a:solidFill>
          </a:ln>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7094" y="2919412"/>
            <a:ext cx="2653786" cy="3810000"/>
          </a:xfrm>
          <a:prstGeom prst="rect">
            <a:avLst/>
          </a:prstGeom>
          <a:noFill/>
          <a:ln w="28575">
            <a:solidFill>
              <a:srgbClr val="FF6600"/>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907094" y="2369713"/>
            <a:ext cx="1154303" cy="369332"/>
          </a:xfrm>
          <a:prstGeom prst="rect">
            <a:avLst/>
          </a:prstGeom>
          <a:noFill/>
        </p:spPr>
        <p:txBody>
          <a:bodyPr wrap="square" rtlCol="0">
            <a:spAutoFit/>
          </a:bodyPr>
          <a:lstStyle/>
          <a:p>
            <a:r>
              <a:rPr lang="en-US" sz="1800" b="1" dirty="0" smtClean="0">
                <a:solidFill>
                  <a:srgbClr val="4D5041"/>
                </a:solidFill>
              </a:rPr>
              <a:t>Drums</a:t>
            </a:r>
            <a:endParaRPr lang="en-US" sz="1800" b="1" dirty="0">
              <a:solidFill>
                <a:srgbClr val="4D5041"/>
              </a:solidFill>
            </a:endParaRPr>
          </a:p>
        </p:txBody>
      </p:sp>
    </p:spTree>
    <p:extLst>
      <p:ext uri="{BB962C8B-B14F-4D97-AF65-F5344CB8AC3E}">
        <p14:creationId xmlns:p14="http://schemas.microsoft.com/office/powerpoint/2010/main" val="2126747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3400425" cy="43719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914400"/>
            <a:ext cx="3200400" cy="413643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2311102"/>
            <a:ext cx="3355747" cy="4371975"/>
          </a:xfrm>
          <a:prstGeom prst="rect">
            <a:avLst/>
          </a:prstGeom>
        </p:spPr>
      </p:pic>
      <p:sp>
        <p:nvSpPr>
          <p:cNvPr id="7" name="Title 1"/>
          <p:cNvSpPr txBox="1">
            <a:spLocks/>
          </p:cNvSpPr>
          <p:nvPr/>
        </p:nvSpPr>
        <p:spPr>
          <a:xfrm>
            <a:off x="304800" y="5783580"/>
            <a:ext cx="7620000" cy="609601"/>
          </a:xfrm>
          <a:prstGeom prst="rect">
            <a:avLst/>
          </a:prstGeom>
        </p:spPr>
        <p:txBody>
          <a:bodyPr>
            <a:normAutofit fontScale="47500" lnSpcReduction="20000"/>
          </a:bodyPr>
          <a:lst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a:lstStyle>
          <a:p>
            <a:r>
              <a:rPr lang="en-US" sz="2800" dirty="0" err="1" smtClean="0">
                <a:solidFill>
                  <a:srgbClr val="FF6600"/>
                </a:solidFill>
                <a:latin typeface="Verdana" panose="020B0604030504040204" pitchFamily="34" charset="0"/>
                <a:ea typeface="Verdana" panose="020B0604030504040204" pitchFamily="34" charset="0"/>
                <a:cs typeface="Verdana" panose="020B0604030504040204" pitchFamily="34" charset="0"/>
              </a:rPr>
              <a:t>GreenSeeder</a:t>
            </a:r>
            <a:r>
              <a:rPr lang="en-US" sz="2800" dirty="0" smtClean="0">
                <a:solidFill>
                  <a:srgbClr val="FF6600"/>
                </a:solidFill>
                <a:latin typeface="Verdana" panose="020B0604030504040204" pitchFamily="34" charset="0"/>
                <a:ea typeface="Verdana" panose="020B0604030504040204" pitchFamily="34" charset="0"/>
                <a:cs typeface="Verdana" panose="020B0604030504040204" pitchFamily="34" charset="0"/>
              </a:rPr>
              <a:t> Manual</a:t>
            </a:r>
          </a:p>
          <a:p>
            <a:r>
              <a:rPr lang="en-US" sz="2800" dirty="0">
                <a:solidFill>
                  <a:srgbClr val="FF6600"/>
                </a:solidFill>
                <a:latin typeface="Verdana" panose="020B0604030504040204" pitchFamily="34" charset="0"/>
                <a:ea typeface="Verdana" panose="020B0604030504040204" pitchFamily="34" charset="0"/>
                <a:cs typeface="Verdana" panose="020B0604030504040204" pitchFamily="34" charset="0"/>
              </a:rPr>
              <a:t>http://www.nue.okstate.edu/Hand_Planter/Planter%20User's%20Manual%20EL.pdf</a:t>
            </a:r>
          </a:p>
        </p:txBody>
      </p:sp>
    </p:spTree>
    <p:extLst>
      <p:ext uri="{BB962C8B-B14F-4D97-AF65-F5344CB8AC3E}">
        <p14:creationId xmlns:p14="http://schemas.microsoft.com/office/powerpoint/2010/main" val="2600650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457200"/>
            <a:ext cx="4572000" cy="609601"/>
          </a:xfrm>
        </p:spPr>
        <p:txBody>
          <a:bodyPr>
            <a:normAutofit fontScale="90000"/>
          </a:bodyPr>
          <a:lstStyle/>
          <a:p>
            <a:r>
              <a:rPr lang="en-US" sz="2800" b="1" cap="none" dirty="0" smtClean="0">
                <a:solidFill>
                  <a:srgbClr val="FF6600"/>
                </a:solidFill>
                <a:latin typeface="Verdana" panose="020B0604030504040204" pitchFamily="34" charset="0"/>
                <a:ea typeface="Verdana" panose="020B0604030504040204" pitchFamily="34" charset="0"/>
                <a:cs typeface="Verdana" panose="020B0604030504040204" pitchFamily="34" charset="0"/>
              </a:rPr>
              <a:t>Mid Season Fertilizer N</a:t>
            </a:r>
            <a:endParaRPr lang="en-US" sz="2800" b="1" cap="none" dirty="0">
              <a:solidFill>
                <a:srgbClr val="FF6600"/>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912" y="2476500"/>
            <a:ext cx="2845135" cy="3062287"/>
          </a:xfrm>
          <a:prstGeom prst="rect">
            <a:avLst/>
          </a:prstGeom>
          <a:ln>
            <a:solidFill>
              <a:srgbClr val="FF6600"/>
            </a:solidFill>
          </a:ln>
        </p:spPr>
      </p:pic>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1499700187"/>
              </p:ext>
            </p:extLst>
          </p:nvPr>
        </p:nvGraphicFramePr>
        <p:xfrm>
          <a:off x="2819400" y="1324356"/>
          <a:ext cx="6324600" cy="5170115"/>
        </p:xfrm>
        <a:graphic>
          <a:graphicData uri="http://schemas.openxmlformats.org/drawingml/2006/table">
            <a:tbl>
              <a:tblPr>
                <a:tableStyleId>{5C22544A-7EE6-4342-B048-85BDC9FD1C3A}</a:tableStyleId>
              </a:tblPr>
              <a:tblGrid>
                <a:gridCol w="2884312"/>
                <a:gridCol w="1637246"/>
                <a:gridCol w="1803042"/>
              </a:tblGrid>
              <a:tr h="405098">
                <a:tc gridSpan="3">
                  <a:txBody>
                    <a:bodyPr/>
                    <a:lstStyle/>
                    <a:p>
                      <a:pPr algn="l" fontAlgn="b"/>
                      <a:r>
                        <a:rPr lang="en-US" sz="2400" u="none" strike="noStrike" dirty="0">
                          <a:effectLst/>
                        </a:rPr>
                        <a:t>Combined, </a:t>
                      </a:r>
                      <a:r>
                        <a:rPr lang="en-US" sz="2400" u="none" strike="noStrike" dirty="0" err="1">
                          <a:effectLst/>
                        </a:rPr>
                        <a:t>Efaw</a:t>
                      </a:r>
                      <a:r>
                        <a:rPr lang="en-US" sz="2400" u="none" strike="noStrike" dirty="0">
                          <a:effectLst/>
                        </a:rPr>
                        <a:t> and </a:t>
                      </a:r>
                      <a:r>
                        <a:rPr lang="en-US" sz="2400" u="none" strike="noStrike" dirty="0" smtClean="0">
                          <a:effectLst/>
                        </a:rPr>
                        <a:t>Perkins</a:t>
                      </a:r>
                      <a:endParaRPr lang="en-US" sz="2400" b="1" i="0" u="none" strike="noStrike" dirty="0">
                        <a:solidFill>
                          <a:srgbClr val="000000"/>
                        </a:solidFill>
                        <a:effectLst/>
                        <a:latin typeface="Calibri"/>
                      </a:endParaRPr>
                    </a:p>
                  </a:txBody>
                  <a:tcPr marL="9525" marR="9525" marT="9525" marB="0" anchor="b">
                    <a:solidFill>
                      <a:schemeClr val="tx2">
                        <a:lumMod val="60000"/>
                        <a:lumOff val="40000"/>
                      </a:schemeClr>
                    </a:solidFill>
                  </a:tcPr>
                </a:tc>
                <a:tc hMerge="1">
                  <a:txBody>
                    <a:bodyPr/>
                    <a:lstStyle/>
                    <a:p>
                      <a:endParaRPr lang="en-US"/>
                    </a:p>
                  </a:txBody>
                  <a:tcPr/>
                </a:tc>
                <a:tc hMerge="1">
                  <a:txBody>
                    <a:bodyPr/>
                    <a:lstStyle/>
                    <a:p>
                      <a:endParaRPr lang="en-US"/>
                    </a:p>
                  </a:txBody>
                  <a:tcPr/>
                </a:tc>
              </a:tr>
              <a:tr h="278684">
                <a:tc gridSpan="2">
                  <a:txBody>
                    <a:bodyPr/>
                    <a:lstStyle/>
                    <a:p>
                      <a:pPr algn="l" fontAlgn="b"/>
                      <a:r>
                        <a:rPr lang="en-US" sz="2000" u="none" strike="noStrike" dirty="0" err="1">
                          <a:effectLst/>
                        </a:rPr>
                        <a:t>Topdress</a:t>
                      </a:r>
                      <a:r>
                        <a:rPr lang="en-US" sz="2000" u="none" strike="noStrike" dirty="0">
                          <a:effectLst/>
                        </a:rPr>
                        <a:t> N, Corn, V12</a:t>
                      </a:r>
                      <a:endParaRPr lang="en-US" sz="2000" b="1" i="0" u="none" strike="noStrike" dirty="0">
                        <a:solidFill>
                          <a:srgbClr val="000000"/>
                        </a:solidFill>
                        <a:effectLst/>
                        <a:latin typeface="Calibri"/>
                      </a:endParaRPr>
                    </a:p>
                  </a:txBody>
                  <a:tcPr marL="9525" marR="9525" marT="9525" marB="0" anchor="b">
                    <a:solidFill>
                      <a:schemeClr val="tx2">
                        <a:lumMod val="60000"/>
                        <a:lumOff val="40000"/>
                      </a:schemeClr>
                    </a:solidFill>
                  </a:tcPr>
                </a:tc>
                <a:tc hMerge="1">
                  <a:txBody>
                    <a:bodyPr/>
                    <a:lstStyle/>
                    <a:p>
                      <a:endParaRPr lang="en-US"/>
                    </a:p>
                  </a:txBody>
                  <a:tcPr/>
                </a:tc>
                <a:tc>
                  <a:txBody>
                    <a:bodyPr/>
                    <a:lstStyle/>
                    <a:p>
                      <a:pPr algn="l" fontAlgn="b"/>
                      <a:r>
                        <a:rPr lang="en-US" sz="2000" b="0" i="0" u="none" strike="noStrike" dirty="0" smtClean="0">
                          <a:solidFill>
                            <a:srgbClr val="000000"/>
                          </a:solidFill>
                          <a:effectLst/>
                          <a:latin typeface="Calibri"/>
                        </a:rPr>
                        <a:t>70,000</a:t>
                      </a:r>
                      <a:r>
                        <a:rPr lang="en-US" sz="2000" b="0" i="0" u="none" strike="noStrike" baseline="0" dirty="0" smtClean="0">
                          <a:solidFill>
                            <a:srgbClr val="000000"/>
                          </a:solidFill>
                          <a:effectLst/>
                          <a:latin typeface="Calibri"/>
                        </a:rPr>
                        <a:t> plants/ha</a:t>
                      </a:r>
                      <a:endParaRPr lang="en-US" sz="2000" b="0" i="0" u="none" strike="noStrike" dirty="0">
                        <a:solidFill>
                          <a:srgbClr val="000000"/>
                        </a:solidFill>
                        <a:effectLst/>
                        <a:latin typeface="Calibri"/>
                      </a:endParaRPr>
                    </a:p>
                  </a:txBody>
                  <a:tcPr marL="9525" marR="9525" marT="9525" marB="0" anchor="b">
                    <a:solidFill>
                      <a:schemeClr val="tx2">
                        <a:lumMod val="60000"/>
                        <a:lumOff val="40000"/>
                      </a:schemeClr>
                    </a:solidFill>
                  </a:tcPr>
                </a:tc>
              </a:tr>
              <a:tr h="356938">
                <a:tc>
                  <a:txBody>
                    <a:bodyPr/>
                    <a:lstStyle/>
                    <a:p>
                      <a:pPr algn="l" fontAlgn="b"/>
                      <a:r>
                        <a:rPr lang="en-US" sz="2000" b="1" u="sng" strike="noStrike" dirty="0">
                          <a:effectLst/>
                        </a:rPr>
                        <a:t>Methods</a:t>
                      </a:r>
                      <a:endParaRPr lang="en-US" sz="2000" b="1" i="0" u="sng" strike="noStrike" dirty="0">
                        <a:solidFill>
                          <a:srgbClr val="000000"/>
                        </a:solidFill>
                        <a:effectLst/>
                        <a:latin typeface="Calibri"/>
                      </a:endParaRPr>
                    </a:p>
                  </a:txBody>
                  <a:tcPr marL="9525" marR="9525" marT="9525" marB="0" anchor="b"/>
                </a:tc>
                <a:tc>
                  <a:txBody>
                    <a:bodyPr/>
                    <a:lstStyle/>
                    <a:p>
                      <a:pPr algn="l" fontAlgn="b"/>
                      <a:r>
                        <a:rPr lang="en-US" sz="2000" b="1" u="sng" strike="noStrike" dirty="0">
                          <a:effectLst/>
                        </a:rPr>
                        <a:t>N, kg/ha</a:t>
                      </a:r>
                      <a:endParaRPr lang="en-US" sz="2000" b="1" i="0" u="sng" strike="noStrike" dirty="0">
                        <a:solidFill>
                          <a:srgbClr val="000000"/>
                        </a:solidFill>
                        <a:effectLst/>
                        <a:latin typeface="Calibri"/>
                      </a:endParaRPr>
                    </a:p>
                  </a:txBody>
                  <a:tcPr marL="9525" marR="9525" marT="9525" marB="0" anchor="b"/>
                </a:tc>
                <a:tc>
                  <a:txBody>
                    <a:bodyPr/>
                    <a:lstStyle/>
                    <a:p>
                      <a:pPr algn="l" fontAlgn="b"/>
                      <a:r>
                        <a:rPr lang="en-US" sz="2000" b="1" u="sng" strike="noStrike" dirty="0">
                          <a:effectLst/>
                        </a:rPr>
                        <a:t>Mg/ha</a:t>
                      </a:r>
                      <a:endParaRPr lang="en-US" sz="2000" b="1" i="0" u="sng" strike="noStrike" dirty="0">
                        <a:solidFill>
                          <a:srgbClr val="000000"/>
                        </a:solidFill>
                        <a:effectLst/>
                        <a:latin typeface="Calibri"/>
                      </a:endParaRPr>
                    </a:p>
                  </a:txBody>
                  <a:tcPr marL="9525" marR="9525" marT="9525" marB="0" anchor="b"/>
                </a:tc>
              </a:tr>
              <a:tr h="356938">
                <a:tc>
                  <a:txBody>
                    <a:bodyPr/>
                    <a:lstStyle/>
                    <a:p>
                      <a:pPr algn="l" fontAlgn="b"/>
                      <a:r>
                        <a:rPr lang="en-US" sz="2000" u="none" strike="noStrike" dirty="0">
                          <a:effectLst/>
                        </a:rPr>
                        <a:t>Check</a:t>
                      </a:r>
                      <a:endParaRPr lang="en-US" sz="2000" b="0" i="0" u="none" strike="noStrike" dirty="0">
                        <a:solidFill>
                          <a:srgbClr val="000000"/>
                        </a:solidFill>
                        <a:effectLst/>
                        <a:latin typeface="Calibri"/>
                      </a:endParaRPr>
                    </a:p>
                  </a:txBody>
                  <a:tcPr marL="9525" marR="9525" marT="9525" marB="0" anchor="b"/>
                </a:tc>
                <a:tc>
                  <a:txBody>
                    <a:bodyPr/>
                    <a:lstStyle/>
                    <a:p>
                      <a:pPr algn="l" fontAlgn="b"/>
                      <a:r>
                        <a:rPr lang="en-US" sz="2000" u="none" strike="noStrike">
                          <a:effectLst/>
                        </a:rPr>
                        <a:t>0</a:t>
                      </a:r>
                      <a:endParaRPr lang="en-US" sz="2000" b="0" i="0" u="none" strike="noStrike">
                        <a:solidFill>
                          <a:srgbClr val="000000"/>
                        </a:solidFill>
                        <a:effectLst/>
                        <a:latin typeface="Calibri"/>
                      </a:endParaRPr>
                    </a:p>
                  </a:txBody>
                  <a:tcPr marL="9525" marR="9525" marT="9525" marB="0" anchor="b"/>
                </a:tc>
                <a:tc>
                  <a:txBody>
                    <a:bodyPr/>
                    <a:lstStyle/>
                    <a:p>
                      <a:pPr algn="l" fontAlgn="b"/>
                      <a:r>
                        <a:rPr lang="en-US" sz="2000" u="none" strike="noStrike" dirty="0">
                          <a:effectLst/>
                        </a:rPr>
                        <a:t>6.6</a:t>
                      </a:r>
                      <a:endParaRPr lang="en-US" sz="2000" b="0" i="0" u="none" strike="noStrike" dirty="0">
                        <a:solidFill>
                          <a:srgbClr val="000000"/>
                        </a:solidFill>
                        <a:effectLst/>
                        <a:latin typeface="Calibri"/>
                      </a:endParaRPr>
                    </a:p>
                  </a:txBody>
                  <a:tcPr marL="9525" marR="9525" marT="9525" marB="0" anchor="b"/>
                </a:tc>
              </a:tr>
              <a:tr h="356938">
                <a:tc>
                  <a:txBody>
                    <a:bodyPr/>
                    <a:lstStyle/>
                    <a:p>
                      <a:pPr algn="l" fontAlgn="b"/>
                      <a:r>
                        <a:rPr lang="en-US" sz="2000" b="1" u="none" strike="noStrike" dirty="0">
                          <a:effectLst/>
                        </a:rPr>
                        <a:t>Hand planter </a:t>
                      </a:r>
                      <a:r>
                        <a:rPr lang="en-US" sz="2000" b="1" u="none" strike="noStrike" dirty="0" smtClean="0">
                          <a:effectLst/>
                        </a:rPr>
                        <a:t>(0.9</a:t>
                      </a:r>
                      <a:r>
                        <a:rPr lang="en-US" sz="2000" b="1" u="none" strike="noStrike" baseline="0" dirty="0" smtClean="0">
                          <a:effectLst/>
                        </a:rPr>
                        <a:t> g/plant)</a:t>
                      </a:r>
                      <a:endParaRPr lang="en-US" sz="2000" b="1" i="0" u="none" strike="noStrike" dirty="0">
                        <a:solidFill>
                          <a:srgbClr val="000000"/>
                        </a:solidFill>
                        <a:effectLst/>
                        <a:latin typeface="Calibri"/>
                      </a:endParaRPr>
                    </a:p>
                  </a:txBody>
                  <a:tcPr marL="9525" marR="9525" marT="9525" marB="0" anchor="b"/>
                </a:tc>
                <a:tc>
                  <a:txBody>
                    <a:bodyPr/>
                    <a:lstStyle/>
                    <a:p>
                      <a:pPr algn="l" fontAlgn="b"/>
                      <a:r>
                        <a:rPr lang="en-US" sz="2000" b="1" u="none" strike="noStrike" dirty="0">
                          <a:effectLst/>
                        </a:rPr>
                        <a:t>30</a:t>
                      </a:r>
                      <a:endParaRPr lang="en-US" sz="2000" b="1" i="0" u="none" strike="noStrike" dirty="0">
                        <a:solidFill>
                          <a:srgbClr val="000000"/>
                        </a:solidFill>
                        <a:effectLst/>
                        <a:latin typeface="Calibri"/>
                      </a:endParaRPr>
                    </a:p>
                  </a:txBody>
                  <a:tcPr marL="9525" marR="9525" marT="9525" marB="0" anchor="b"/>
                </a:tc>
                <a:tc>
                  <a:txBody>
                    <a:bodyPr/>
                    <a:lstStyle/>
                    <a:p>
                      <a:pPr algn="l" fontAlgn="b"/>
                      <a:r>
                        <a:rPr lang="en-US" sz="2000" b="1" u="none" strike="noStrike" dirty="0">
                          <a:effectLst/>
                        </a:rPr>
                        <a:t>11.2</a:t>
                      </a:r>
                      <a:endParaRPr lang="en-US" sz="2000" b="1" i="0" u="none" strike="noStrike" dirty="0">
                        <a:solidFill>
                          <a:srgbClr val="000000"/>
                        </a:solidFill>
                        <a:effectLst/>
                        <a:latin typeface="Calibri"/>
                      </a:endParaRPr>
                    </a:p>
                  </a:txBody>
                  <a:tcPr marL="9525" marR="9525" marT="9525" marB="0" anchor="b"/>
                </a:tc>
              </a:tr>
              <a:tr h="356938">
                <a:tc>
                  <a:txBody>
                    <a:bodyPr/>
                    <a:lstStyle/>
                    <a:p>
                      <a:pPr algn="l" fontAlgn="b"/>
                      <a:r>
                        <a:rPr lang="en-US" sz="2000" u="none" strike="noStrike" dirty="0">
                          <a:effectLst/>
                        </a:rPr>
                        <a:t>Hand </a:t>
                      </a:r>
                      <a:r>
                        <a:rPr lang="en-US" sz="2000" u="none" strike="noStrike" dirty="0" smtClean="0">
                          <a:effectLst/>
                        </a:rPr>
                        <a:t>planter (1.8</a:t>
                      </a:r>
                      <a:r>
                        <a:rPr lang="en-US" sz="2000" u="none" strike="noStrike" baseline="0" dirty="0" smtClean="0">
                          <a:effectLst/>
                        </a:rPr>
                        <a:t> g/plant)</a:t>
                      </a:r>
                      <a:r>
                        <a:rPr lang="en-US" sz="2000" u="none" strike="noStrike" dirty="0" smtClean="0">
                          <a:effectLst/>
                        </a:rPr>
                        <a:t> </a:t>
                      </a:r>
                      <a:endParaRPr lang="en-US" sz="2000" b="0" i="0" u="none" strike="noStrike" dirty="0">
                        <a:solidFill>
                          <a:srgbClr val="000000"/>
                        </a:solidFill>
                        <a:effectLst/>
                        <a:latin typeface="Calibri"/>
                      </a:endParaRPr>
                    </a:p>
                  </a:txBody>
                  <a:tcPr marL="9525" marR="9525" marT="9525" marB="0" anchor="b"/>
                </a:tc>
                <a:tc>
                  <a:txBody>
                    <a:bodyPr/>
                    <a:lstStyle/>
                    <a:p>
                      <a:pPr algn="l" fontAlgn="b"/>
                      <a:r>
                        <a:rPr lang="en-US" sz="2000" u="none" strike="noStrike" dirty="0">
                          <a:effectLst/>
                        </a:rPr>
                        <a:t>60</a:t>
                      </a:r>
                      <a:endParaRPr lang="en-US" sz="2000" b="0" i="0" u="none" strike="noStrike" dirty="0">
                        <a:solidFill>
                          <a:srgbClr val="000000"/>
                        </a:solidFill>
                        <a:effectLst/>
                        <a:latin typeface="Calibri"/>
                      </a:endParaRPr>
                    </a:p>
                  </a:txBody>
                  <a:tcPr marL="9525" marR="9525" marT="9525" marB="0" anchor="b"/>
                </a:tc>
                <a:tc>
                  <a:txBody>
                    <a:bodyPr/>
                    <a:lstStyle/>
                    <a:p>
                      <a:pPr algn="l" fontAlgn="b"/>
                      <a:r>
                        <a:rPr lang="en-US" sz="2000" u="none" strike="noStrike" dirty="0">
                          <a:effectLst/>
                        </a:rPr>
                        <a:t>10.6</a:t>
                      </a:r>
                      <a:endParaRPr lang="en-US" sz="2000" b="0" i="0" u="none" strike="noStrike" dirty="0">
                        <a:solidFill>
                          <a:srgbClr val="000000"/>
                        </a:solidFill>
                        <a:effectLst/>
                        <a:latin typeface="Calibri"/>
                      </a:endParaRPr>
                    </a:p>
                  </a:txBody>
                  <a:tcPr marL="9525" marR="9525" marT="9525" marB="0" anchor="b"/>
                </a:tc>
              </a:tr>
              <a:tr h="356938">
                <a:tc>
                  <a:txBody>
                    <a:bodyPr/>
                    <a:lstStyle/>
                    <a:p>
                      <a:pPr algn="l" fontAlgn="b"/>
                      <a:r>
                        <a:rPr lang="en-US" sz="2000" u="none" strike="noStrike" dirty="0">
                          <a:effectLst/>
                        </a:rPr>
                        <a:t>Broadcast</a:t>
                      </a:r>
                      <a:endParaRPr lang="en-US" sz="2000" b="0" i="0" u="none" strike="noStrike" dirty="0">
                        <a:solidFill>
                          <a:srgbClr val="000000"/>
                        </a:solidFill>
                        <a:effectLst/>
                        <a:latin typeface="Calibri"/>
                      </a:endParaRPr>
                    </a:p>
                  </a:txBody>
                  <a:tcPr marL="9525" marR="9525" marT="9525" marB="0" anchor="b"/>
                </a:tc>
                <a:tc>
                  <a:txBody>
                    <a:bodyPr/>
                    <a:lstStyle/>
                    <a:p>
                      <a:pPr algn="l" fontAlgn="b"/>
                      <a:r>
                        <a:rPr lang="en-US" sz="2000" u="none" strike="noStrike" dirty="0">
                          <a:effectLst/>
                        </a:rPr>
                        <a:t>30</a:t>
                      </a:r>
                      <a:endParaRPr lang="en-US" sz="2000" b="0" i="0" u="none" strike="noStrike" dirty="0">
                        <a:solidFill>
                          <a:srgbClr val="000000"/>
                        </a:solidFill>
                        <a:effectLst/>
                        <a:latin typeface="Calibri"/>
                      </a:endParaRPr>
                    </a:p>
                  </a:txBody>
                  <a:tcPr marL="9525" marR="9525" marT="9525" marB="0" anchor="b"/>
                </a:tc>
                <a:tc>
                  <a:txBody>
                    <a:bodyPr/>
                    <a:lstStyle/>
                    <a:p>
                      <a:pPr algn="l" fontAlgn="b"/>
                      <a:r>
                        <a:rPr lang="en-US" sz="2000" u="none" strike="noStrike">
                          <a:effectLst/>
                        </a:rPr>
                        <a:t>6.4</a:t>
                      </a:r>
                      <a:endParaRPr lang="en-US" sz="2000" b="0" i="0" u="none" strike="noStrike">
                        <a:solidFill>
                          <a:srgbClr val="000000"/>
                        </a:solidFill>
                        <a:effectLst/>
                        <a:latin typeface="Calibri"/>
                      </a:endParaRPr>
                    </a:p>
                  </a:txBody>
                  <a:tcPr marL="9525" marR="9525" marT="9525" marB="0" anchor="b"/>
                </a:tc>
              </a:tr>
              <a:tr h="356938">
                <a:tc>
                  <a:txBody>
                    <a:bodyPr/>
                    <a:lstStyle/>
                    <a:p>
                      <a:pPr algn="l" fontAlgn="b"/>
                      <a:r>
                        <a:rPr lang="en-US" sz="2000" u="none" strike="noStrike">
                          <a:effectLst/>
                        </a:rPr>
                        <a:t>Broadcast</a:t>
                      </a:r>
                      <a:endParaRPr lang="en-US" sz="2000" b="0" i="0" u="none" strike="noStrike">
                        <a:solidFill>
                          <a:srgbClr val="000000"/>
                        </a:solidFill>
                        <a:effectLst/>
                        <a:latin typeface="Calibri"/>
                      </a:endParaRPr>
                    </a:p>
                  </a:txBody>
                  <a:tcPr marL="9525" marR="9525" marT="9525" marB="0" anchor="b"/>
                </a:tc>
                <a:tc>
                  <a:txBody>
                    <a:bodyPr/>
                    <a:lstStyle/>
                    <a:p>
                      <a:pPr algn="l" fontAlgn="b"/>
                      <a:r>
                        <a:rPr lang="en-US" sz="2000" u="none" strike="noStrike" dirty="0">
                          <a:effectLst/>
                        </a:rPr>
                        <a:t>60</a:t>
                      </a:r>
                      <a:endParaRPr lang="en-US" sz="2000" b="0" i="0" u="none" strike="noStrike" dirty="0">
                        <a:solidFill>
                          <a:srgbClr val="000000"/>
                        </a:solidFill>
                        <a:effectLst/>
                        <a:latin typeface="Calibri"/>
                      </a:endParaRPr>
                    </a:p>
                  </a:txBody>
                  <a:tcPr marL="9525" marR="9525" marT="9525" marB="0" anchor="b"/>
                </a:tc>
                <a:tc>
                  <a:txBody>
                    <a:bodyPr/>
                    <a:lstStyle/>
                    <a:p>
                      <a:pPr algn="l" fontAlgn="b"/>
                      <a:r>
                        <a:rPr lang="en-US" sz="2000" u="none" strike="noStrike">
                          <a:effectLst/>
                        </a:rPr>
                        <a:t>7.0</a:t>
                      </a:r>
                      <a:endParaRPr lang="en-US" sz="2000" b="0" i="0" u="none" strike="noStrike">
                        <a:solidFill>
                          <a:srgbClr val="000000"/>
                        </a:solidFill>
                        <a:effectLst/>
                        <a:latin typeface="Calibri"/>
                      </a:endParaRPr>
                    </a:p>
                  </a:txBody>
                  <a:tcPr marL="9525" marR="9525" marT="9525" marB="0" anchor="b"/>
                </a:tc>
              </a:tr>
              <a:tr h="356938">
                <a:tc>
                  <a:txBody>
                    <a:bodyPr/>
                    <a:lstStyle/>
                    <a:p>
                      <a:pPr algn="l" fontAlgn="b"/>
                      <a:r>
                        <a:rPr lang="en-US" sz="2000" u="none" strike="noStrike" dirty="0">
                          <a:effectLst/>
                        </a:rPr>
                        <a:t>Dribble urea</a:t>
                      </a:r>
                      <a:endParaRPr lang="en-US" sz="2000" b="0" i="0" u="none" strike="noStrike" dirty="0">
                        <a:solidFill>
                          <a:srgbClr val="000000"/>
                        </a:solidFill>
                        <a:effectLst/>
                        <a:latin typeface="Calibri"/>
                      </a:endParaRPr>
                    </a:p>
                  </a:txBody>
                  <a:tcPr marL="9525" marR="9525" marT="9525" marB="0" anchor="b"/>
                </a:tc>
                <a:tc>
                  <a:txBody>
                    <a:bodyPr/>
                    <a:lstStyle/>
                    <a:p>
                      <a:pPr algn="l" fontAlgn="b"/>
                      <a:r>
                        <a:rPr lang="en-US" sz="2000" u="none" strike="noStrike" dirty="0">
                          <a:effectLst/>
                        </a:rPr>
                        <a:t>30</a:t>
                      </a:r>
                      <a:endParaRPr lang="en-US" sz="2000" b="0" i="0" u="none" strike="noStrike" dirty="0">
                        <a:solidFill>
                          <a:srgbClr val="000000"/>
                        </a:solidFill>
                        <a:effectLst/>
                        <a:latin typeface="Calibri"/>
                      </a:endParaRPr>
                    </a:p>
                  </a:txBody>
                  <a:tcPr marL="9525" marR="9525" marT="9525" marB="0" anchor="b"/>
                </a:tc>
                <a:tc>
                  <a:txBody>
                    <a:bodyPr/>
                    <a:lstStyle/>
                    <a:p>
                      <a:pPr algn="l" fontAlgn="b"/>
                      <a:r>
                        <a:rPr lang="en-US" sz="2000" u="none" strike="noStrike">
                          <a:effectLst/>
                        </a:rPr>
                        <a:t>9.3</a:t>
                      </a:r>
                      <a:endParaRPr lang="en-US" sz="2000" b="0" i="0" u="none" strike="noStrike">
                        <a:solidFill>
                          <a:srgbClr val="000000"/>
                        </a:solidFill>
                        <a:effectLst/>
                        <a:latin typeface="Calibri"/>
                      </a:endParaRPr>
                    </a:p>
                  </a:txBody>
                  <a:tcPr marL="9525" marR="9525" marT="9525" marB="0" anchor="b"/>
                </a:tc>
              </a:tr>
              <a:tr h="356938">
                <a:tc>
                  <a:txBody>
                    <a:bodyPr/>
                    <a:lstStyle/>
                    <a:p>
                      <a:pPr algn="l" fontAlgn="b"/>
                      <a:r>
                        <a:rPr lang="en-US" sz="2000" u="none" strike="noStrike">
                          <a:effectLst/>
                        </a:rPr>
                        <a:t>Dribble urea</a:t>
                      </a:r>
                      <a:endParaRPr lang="en-US" sz="2000" b="0" i="0" u="none" strike="noStrike">
                        <a:solidFill>
                          <a:srgbClr val="000000"/>
                        </a:solidFill>
                        <a:effectLst/>
                        <a:latin typeface="Calibri"/>
                      </a:endParaRPr>
                    </a:p>
                  </a:txBody>
                  <a:tcPr marL="9525" marR="9525" marT="9525" marB="0" anchor="b"/>
                </a:tc>
                <a:tc>
                  <a:txBody>
                    <a:bodyPr/>
                    <a:lstStyle/>
                    <a:p>
                      <a:pPr algn="l" fontAlgn="b"/>
                      <a:r>
                        <a:rPr lang="en-US" sz="2000" u="none" strike="noStrike" dirty="0">
                          <a:effectLst/>
                        </a:rPr>
                        <a:t>60</a:t>
                      </a:r>
                      <a:endParaRPr lang="en-US" sz="2000" b="0" i="0" u="none" strike="noStrike" dirty="0">
                        <a:solidFill>
                          <a:srgbClr val="000000"/>
                        </a:solidFill>
                        <a:effectLst/>
                        <a:latin typeface="Calibri"/>
                      </a:endParaRPr>
                    </a:p>
                  </a:txBody>
                  <a:tcPr marL="9525" marR="9525" marT="9525" marB="0" anchor="b"/>
                </a:tc>
                <a:tc>
                  <a:txBody>
                    <a:bodyPr/>
                    <a:lstStyle/>
                    <a:p>
                      <a:pPr algn="l" fontAlgn="b"/>
                      <a:r>
                        <a:rPr lang="en-US" sz="2000" u="none" strike="noStrike">
                          <a:effectLst/>
                        </a:rPr>
                        <a:t>7.8</a:t>
                      </a:r>
                      <a:endParaRPr lang="en-US" sz="2000" b="0" i="0" u="none" strike="noStrike">
                        <a:solidFill>
                          <a:srgbClr val="000000"/>
                        </a:solidFill>
                        <a:effectLst/>
                        <a:latin typeface="Calibri"/>
                      </a:endParaRPr>
                    </a:p>
                  </a:txBody>
                  <a:tcPr marL="9525" marR="9525" marT="9525" marB="0" anchor="b"/>
                </a:tc>
              </a:tr>
              <a:tr h="356938">
                <a:tc>
                  <a:txBody>
                    <a:bodyPr/>
                    <a:lstStyle/>
                    <a:p>
                      <a:pPr algn="l" fontAlgn="b"/>
                      <a:r>
                        <a:rPr lang="en-US" sz="2000" u="none" strike="noStrike">
                          <a:effectLst/>
                        </a:rPr>
                        <a:t>Dribble UAN</a:t>
                      </a:r>
                      <a:endParaRPr lang="en-US" sz="2000" b="0" i="0" u="none" strike="noStrike">
                        <a:solidFill>
                          <a:srgbClr val="000000"/>
                        </a:solidFill>
                        <a:effectLst/>
                        <a:latin typeface="Calibri"/>
                      </a:endParaRPr>
                    </a:p>
                  </a:txBody>
                  <a:tcPr marL="9525" marR="9525" marT="9525" marB="0" anchor="b"/>
                </a:tc>
                <a:tc>
                  <a:txBody>
                    <a:bodyPr/>
                    <a:lstStyle/>
                    <a:p>
                      <a:pPr algn="l" fontAlgn="b"/>
                      <a:r>
                        <a:rPr lang="en-US" sz="2000" u="none" strike="noStrike" dirty="0">
                          <a:effectLst/>
                        </a:rPr>
                        <a:t>30</a:t>
                      </a:r>
                      <a:endParaRPr lang="en-US" sz="2000" b="0" i="0" u="none" strike="noStrike" dirty="0">
                        <a:solidFill>
                          <a:srgbClr val="000000"/>
                        </a:solidFill>
                        <a:effectLst/>
                        <a:latin typeface="Calibri"/>
                      </a:endParaRPr>
                    </a:p>
                  </a:txBody>
                  <a:tcPr marL="9525" marR="9525" marT="9525" marB="0" anchor="b"/>
                </a:tc>
                <a:tc>
                  <a:txBody>
                    <a:bodyPr/>
                    <a:lstStyle/>
                    <a:p>
                      <a:pPr algn="l" fontAlgn="b"/>
                      <a:r>
                        <a:rPr lang="en-US" sz="2000" u="none" strike="noStrike">
                          <a:effectLst/>
                        </a:rPr>
                        <a:t>7.3</a:t>
                      </a:r>
                      <a:endParaRPr lang="en-US" sz="2000" b="0" i="0" u="none" strike="noStrike">
                        <a:solidFill>
                          <a:srgbClr val="000000"/>
                        </a:solidFill>
                        <a:effectLst/>
                        <a:latin typeface="Calibri"/>
                      </a:endParaRPr>
                    </a:p>
                  </a:txBody>
                  <a:tcPr marL="9525" marR="9525" marT="9525" marB="0" anchor="b"/>
                </a:tc>
              </a:tr>
              <a:tr h="356938">
                <a:tc>
                  <a:txBody>
                    <a:bodyPr/>
                    <a:lstStyle/>
                    <a:p>
                      <a:pPr algn="l" fontAlgn="b"/>
                      <a:r>
                        <a:rPr lang="en-US" sz="2000" u="none" strike="noStrike">
                          <a:effectLst/>
                        </a:rPr>
                        <a:t>Dribble UAN</a:t>
                      </a:r>
                      <a:endParaRPr lang="en-US" sz="2000" b="0" i="0" u="none" strike="noStrike">
                        <a:solidFill>
                          <a:srgbClr val="000000"/>
                        </a:solidFill>
                        <a:effectLst/>
                        <a:latin typeface="Calibri"/>
                      </a:endParaRPr>
                    </a:p>
                  </a:txBody>
                  <a:tcPr marL="9525" marR="9525" marT="9525" marB="0" anchor="b"/>
                </a:tc>
                <a:tc>
                  <a:txBody>
                    <a:bodyPr/>
                    <a:lstStyle/>
                    <a:p>
                      <a:pPr algn="l" fontAlgn="b"/>
                      <a:r>
                        <a:rPr lang="en-US" sz="2000" u="none" strike="noStrike" dirty="0">
                          <a:effectLst/>
                        </a:rPr>
                        <a:t>60</a:t>
                      </a:r>
                      <a:endParaRPr lang="en-US" sz="2000" b="0" i="0" u="none" strike="noStrike" dirty="0">
                        <a:solidFill>
                          <a:srgbClr val="000000"/>
                        </a:solidFill>
                        <a:effectLst/>
                        <a:latin typeface="Calibri"/>
                      </a:endParaRPr>
                    </a:p>
                  </a:txBody>
                  <a:tcPr marL="9525" marR="9525" marT="9525" marB="0" anchor="b"/>
                </a:tc>
                <a:tc>
                  <a:txBody>
                    <a:bodyPr/>
                    <a:lstStyle/>
                    <a:p>
                      <a:pPr algn="l" fontAlgn="b"/>
                      <a:r>
                        <a:rPr lang="en-US" sz="2000" u="none" strike="noStrike" dirty="0">
                          <a:effectLst/>
                        </a:rPr>
                        <a:t>10.4</a:t>
                      </a:r>
                      <a:endParaRPr lang="en-US" sz="2000" b="0" i="0" u="none" strike="noStrike" dirty="0">
                        <a:solidFill>
                          <a:srgbClr val="000000"/>
                        </a:solidFill>
                        <a:effectLst/>
                        <a:latin typeface="Calibri"/>
                      </a:endParaRPr>
                    </a:p>
                  </a:txBody>
                  <a:tcPr marL="9525" marR="9525" marT="9525" marB="0" anchor="b"/>
                </a:tc>
              </a:tr>
              <a:tr h="356938">
                <a:tc>
                  <a:txBody>
                    <a:bodyPr/>
                    <a:lstStyle/>
                    <a:p>
                      <a:pPr algn="l" fontAlgn="b"/>
                      <a:r>
                        <a:rPr lang="en-US" sz="2000" b="1" u="none" strike="noStrike" dirty="0">
                          <a:effectLst/>
                        </a:rPr>
                        <a:t>SED = 1.81</a:t>
                      </a:r>
                      <a:endParaRPr lang="en-US" sz="2000" b="1" i="0" u="none" strike="noStrike" dirty="0">
                        <a:solidFill>
                          <a:srgbClr val="000000"/>
                        </a:solidFill>
                        <a:effectLst/>
                        <a:latin typeface="Calibri"/>
                      </a:endParaRPr>
                    </a:p>
                  </a:txBody>
                  <a:tcPr marL="9525" marR="9525" marT="9525" marB="0" anchor="b"/>
                </a:tc>
                <a:tc>
                  <a:txBody>
                    <a:bodyPr/>
                    <a:lstStyle/>
                    <a:p>
                      <a:pPr algn="l" fontAlgn="b"/>
                      <a:endParaRPr lang="en-US" sz="2000" b="0" i="0" u="none" strike="noStrike">
                        <a:solidFill>
                          <a:srgbClr val="000000"/>
                        </a:solidFill>
                        <a:effectLst/>
                        <a:latin typeface="Calibri"/>
                      </a:endParaRPr>
                    </a:p>
                  </a:txBody>
                  <a:tcPr marL="9525" marR="9525" marT="9525" marB="0" anchor="b"/>
                </a:tc>
                <a:tc>
                  <a:txBody>
                    <a:bodyPr/>
                    <a:lstStyle/>
                    <a:p>
                      <a:pPr algn="l" fontAlgn="b"/>
                      <a:endParaRPr lang="en-US" sz="2000" b="0" i="0" u="none" strike="noStrike" dirty="0">
                        <a:solidFill>
                          <a:srgbClr val="000000"/>
                        </a:solidFill>
                        <a:effectLst/>
                        <a:latin typeface="Calibri"/>
                      </a:endParaRPr>
                    </a:p>
                  </a:txBody>
                  <a:tcPr marL="9525" marR="9525" marT="9525" marB="0" anchor="b"/>
                </a:tc>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685" y="152400"/>
            <a:ext cx="1351113" cy="2775259"/>
          </a:xfrm>
          <a:prstGeom prst="rect">
            <a:avLst/>
          </a:prstGeom>
          <a:ln>
            <a:solidFill>
              <a:srgbClr val="FF6600"/>
            </a:solidFill>
          </a:ln>
        </p:spPr>
      </p:pic>
      <p:pic>
        <p:nvPicPr>
          <p:cNvPr id="6" name="Picture 5"/>
          <p:cNvPicPr>
            <a:picLocks noChangeAspect="1"/>
          </p:cNvPicPr>
          <p:nvPr/>
        </p:nvPicPr>
        <p:blipFill>
          <a:blip r:embed="rId4"/>
          <a:stretch>
            <a:fillRect/>
          </a:stretch>
        </p:blipFill>
        <p:spPr>
          <a:xfrm>
            <a:off x="7366714" y="197962"/>
            <a:ext cx="1244591" cy="1118011"/>
          </a:xfrm>
          <a:prstGeom prst="rect">
            <a:avLst/>
          </a:prstGeom>
        </p:spPr>
      </p:pic>
    </p:spTree>
    <p:extLst>
      <p:ext uri="{BB962C8B-B14F-4D97-AF65-F5344CB8AC3E}">
        <p14:creationId xmlns:p14="http://schemas.microsoft.com/office/powerpoint/2010/main" val="3919057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897" y="1066799"/>
            <a:ext cx="2327252" cy="4074157"/>
          </a:xfrm>
          <a:prstGeom prst="rect">
            <a:avLst/>
          </a:prstGeom>
          <a:ln w="38100">
            <a:solidFill>
              <a:srgbClr val="FF6600"/>
            </a:solidFill>
          </a:ln>
        </p:spPr>
      </p:pic>
      <p:sp>
        <p:nvSpPr>
          <p:cNvPr id="4" name="Subtitle 2"/>
          <p:cNvSpPr txBox="1">
            <a:spLocks/>
          </p:cNvSpPr>
          <p:nvPr/>
        </p:nvSpPr>
        <p:spPr>
          <a:xfrm>
            <a:off x="2238375" y="150120"/>
            <a:ext cx="6858000" cy="1752600"/>
          </a:xfrm>
          <a:prstGeom prst="rect">
            <a:avLst/>
          </a:prstGeom>
        </p:spPr>
        <p:txBody>
          <a:bodyPr>
            <a:noAutofit/>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342900" indent="-342900">
              <a:buClr>
                <a:srgbClr val="FF6600"/>
              </a:buClr>
              <a:buFont typeface="Arial" panose="020B0604020202020204" pitchFamily="34" charset="0"/>
              <a:buChar char="•"/>
            </a:pPr>
            <a:r>
              <a:rPr lang="en-US" sz="2400" b="1" dirty="0" smtClean="0">
                <a:solidFill>
                  <a:srgbClr val="FF6600"/>
                </a:solidFill>
              </a:rPr>
              <a:t>Benefits</a:t>
            </a:r>
            <a:endParaRPr lang="en-US" sz="2400" dirty="0" smtClean="0">
              <a:solidFill>
                <a:srgbClr val="FF6600"/>
              </a:solidFill>
            </a:endParaRPr>
          </a:p>
          <a:p>
            <a:pPr marL="342900" indent="-342900">
              <a:buClr>
                <a:srgbClr val="FF6600"/>
              </a:buClr>
              <a:buFont typeface="Arial" panose="020B0604020202020204" pitchFamily="34" charset="0"/>
              <a:buChar char="•"/>
            </a:pPr>
            <a:r>
              <a:rPr lang="en-US" sz="2400" dirty="0" smtClean="0"/>
              <a:t>Remove chemically treated seeds from the hands of small farmers </a:t>
            </a:r>
          </a:p>
          <a:p>
            <a:pPr marL="342900" indent="-342900">
              <a:buClr>
                <a:srgbClr val="FF6600"/>
              </a:buClr>
              <a:buFont typeface="Arial" panose="020B0604020202020204" pitchFamily="34" charset="0"/>
              <a:buChar char="•"/>
            </a:pPr>
            <a:r>
              <a:rPr lang="en-US" sz="2400" dirty="0" smtClean="0"/>
              <a:t>Decrease soil erosion via improved plant spacing </a:t>
            </a:r>
          </a:p>
          <a:p>
            <a:pPr marL="342900" indent="-342900">
              <a:buClr>
                <a:srgbClr val="FF6600"/>
              </a:buClr>
              <a:buFont typeface="Arial" panose="020B0604020202020204" pitchFamily="34" charset="0"/>
              <a:buChar char="•"/>
            </a:pPr>
            <a:r>
              <a:rPr lang="en-US" sz="2400" dirty="0" smtClean="0"/>
              <a:t>Accommodate mid-season application of urea-N </a:t>
            </a:r>
          </a:p>
          <a:p>
            <a:pPr marL="342900" indent="-342900">
              <a:buClr>
                <a:srgbClr val="FF6600"/>
              </a:buClr>
              <a:buFont typeface="Arial" panose="020B0604020202020204" pitchFamily="34" charset="0"/>
              <a:buChar char="•"/>
            </a:pPr>
            <a:r>
              <a:rPr lang="en-US" sz="2400" dirty="0" smtClean="0"/>
              <a:t>Place urea below the surface reducing NH3 losses </a:t>
            </a:r>
          </a:p>
          <a:p>
            <a:pPr marL="342900" indent="-342900">
              <a:buClr>
                <a:srgbClr val="FF6600"/>
              </a:buClr>
              <a:buFont typeface="Arial" panose="020B0604020202020204" pitchFamily="34" charset="0"/>
              <a:buChar char="•"/>
            </a:pPr>
            <a:r>
              <a:rPr lang="en-US" sz="2400" dirty="0" smtClean="0"/>
              <a:t>Potential to increase maize production and NUE</a:t>
            </a:r>
          </a:p>
          <a:p>
            <a:pPr marL="285750" indent="-285750">
              <a:buClr>
                <a:srgbClr val="FF6600"/>
              </a:buClr>
              <a:buFont typeface="Arial" panose="020B0604020202020204" pitchFamily="34" charset="0"/>
              <a:buChar char="•"/>
            </a:pPr>
            <a:r>
              <a:rPr lang="en-US" dirty="0" smtClean="0"/>
              <a:t/>
            </a:r>
            <a:br>
              <a:rPr lang="en-US" dirty="0" smtClean="0"/>
            </a:br>
            <a:r>
              <a:rPr lang="en-US" dirty="0" smtClean="0"/>
              <a:t>Khim et al. (2014). </a:t>
            </a:r>
            <a:r>
              <a:rPr lang="en-US" dirty="0"/>
              <a:t>Over </a:t>
            </a:r>
            <a:r>
              <a:rPr lang="en-US" dirty="0" smtClean="0"/>
              <a:t>three sites</a:t>
            </a:r>
            <a:r>
              <a:rPr lang="en-US" dirty="0"/>
              <a:t>, planting 1 seed, every 0.16m increased yields by an average of 1.15 Mg ha</a:t>
            </a:r>
            <a:r>
              <a:rPr lang="en-US" baseline="30000" dirty="0"/>
              <a:t>-1</a:t>
            </a:r>
            <a:r>
              <a:rPr lang="en-US" dirty="0"/>
              <a:t> (range, 0.33 to 2.46 Mg ha</a:t>
            </a:r>
            <a:r>
              <a:rPr lang="en-US" baseline="30000" dirty="0"/>
              <a:t>-1</a:t>
            </a:r>
            <a:r>
              <a:rPr lang="en-US" dirty="0"/>
              <a:t>)</a:t>
            </a:r>
            <a:r>
              <a:rPr lang="en-US" baseline="30000" dirty="0"/>
              <a:t> </a:t>
            </a:r>
            <a:r>
              <a:rPr lang="en-US" dirty="0"/>
              <a:t>when compared to the farmer practice of placing 2 to 3 seeds per hill, every 0.48 cm.</a:t>
            </a:r>
          </a:p>
          <a:p>
            <a:pPr marL="342900" indent="-342900">
              <a:buClr>
                <a:srgbClr val="FF6600"/>
              </a:buClr>
              <a:buFont typeface="Arial" panose="020B0604020202020204" pitchFamily="34" charset="0"/>
              <a:buChar char="•"/>
            </a:pPr>
            <a:endParaRPr lang="en-US" sz="2400" dirty="0"/>
          </a:p>
        </p:txBody>
      </p:sp>
    </p:spTree>
    <p:extLst>
      <p:ext uri="{BB962C8B-B14F-4D97-AF65-F5344CB8AC3E}">
        <p14:creationId xmlns:p14="http://schemas.microsoft.com/office/powerpoint/2010/main" val="2214956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drum, cavity size</a:t>
            </a:r>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05957" y="1853248"/>
            <a:ext cx="4686937" cy="4195762"/>
          </a:xfrm>
          <a:ln w="28575">
            <a:solidFill>
              <a:srgbClr val="FF6600"/>
            </a:solidFill>
          </a:ln>
        </p:spPr>
      </p:pic>
      <p:sp>
        <p:nvSpPr>
          <p:cNvPr id="4" name="TextBox 3"/>
          <p:cNvSpPr txBox="1"/>
          <p:nvPr/>
        </p:nvSpPr>
        <p:spPr>
          <a:xfrm>
            <a:off x="605306" y="1970468"/>
            <a:ext cx="2691685" cy="3108543"/>
          </a:xfrm>
          <a:prstGeom prst="rect">
            <a:avLst/>
          </a:prstGeom>
          <a:noFill/>
        </p:spPr>
        <p:txBody>
          <a:bodyPr wrap="square" rtlCol="0">
            <a:spAutoFit/>
          </a:bodyPr>
          <a:lstStyle/>
          <a:p>
            <a:r>
              <a:rPr lang="en-US" sz="2800" dirty="0" smtClean="0"/>
              <a:t>Seed type</a:t>
            </a:r>
          </a:p>
          <a:p>
            <a:r>
              <a:rPr lang="en-US" sz="2800" dirty="0"/>
              <a:t>Seed size</a:t>
            </a:r>
          </a:p>
          <a:p>
            <a:r>
              <a:rPr lang="en-US" sz="2800" dirty="0"/>
              <a:t>Fertilizer </a:t>
            </a:r>
          </a:p>
          <a:p>
            <a:r>
              <a:rPr lang="en-US" sz="2800" dirty="0"/>
              <a:t>	amount</a:t>
            </a:r>
          </a:p>
          <a:p>
            <a:r>
              <a:rPr lang="en-US" sz="2800" dirty="0"/>
              <a:t>	source</a:t>
            </a:r>
          </a:p>
          <a:p>
            <a:endParaRPr lang="en-US" sz="2800" dirty="0">
              <a:solidFill>
                <a:srgbClr val="FFFF00"/>
              </a:solidFill>
            </a:endParaRPr>
          </a:p>
          <a:p>
            <a:endParaRPr lang="en-US" sz="2800" dirty="0">
              <a:solidFill>
                <a:srgbClr val="FFFF00"/>
              </a:solidFill>
            </a:endParaRPr>
          </a:p>
        </p:txBody>
      </p:sp>
    </p:spTree>
    <p:extLst>
      <p:ext uri="{BB962C8B-B14F-4D97-AF65-F5344CB8AC3E}">
        <p14:creationId xmlns:p14="http://schemas.microsoft.com/office/powerpoint/2010/main" val="582833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2700" y="-60325"/>
            <a:ext cx="9144000" cy="68580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bg1"/>
                </a:solidFill>
                <a:latin typeface="Arial" panose="020B0604020202020204" pitchFamily="34" charset="0"/>
                <a:ea typeface="ＭＳ Ｐゴシック" panose="020B0600070205080204" pitchFamily="34" charset="-128"/>
              </a:defRPr>
            </a:lvl1pPr>
            <a:lvl2pPr marL="742950" indent="-285750">
              <a:defRPr sz="1400" b="1">
                <a:solidFill>
                  <a:schemeClr val="bg1"/>
                </a:solidFill>
                <a:latin typeface="Arial" panose="020B0604020202020204" pitchFamily="34" charset="0"/>
                <a:ea typeface="ＭＳ Ｐゴシック" panose="020B0600070205080204" pitchFamily="34" charset="-128"/>
              </a:defRPr>
            </a:lvl2pPr>
            <a:lvl3pPr marL="1143000" indent="-228600">
              <a:defRPr sz="1400" b="1">
                <a:solidFill>
                  <a:schemeClr val="bg1"/>
                </a:solidFill>
                <a:latin typeface="Arial" panose="020B0604020202020204" pitchFamily="34" charset="0"/>
                <a:ea typeface="ＭＳ Ｐゴシック" panose="020B0600070205080204" pitchFamily="34" charset="-128"/>
              </a:defRPr>
            </a:lvl3pPr>
            <a:lvl4pPr marL="1600200" indent="-228600">
              <a:defRPr sz="1400" b="1">
                <a:solidFill>
                  <a:schemeClr val="bg1"/>
                </a:solidFill>
                <a:latin typeface="Arial" panose="020B0604020202020204" pitchFamily="34" charset="0"/>
                <a:ea typeface="ＭＳ Ｐゴシック" panose="020B0600070205080204" pitchFamily="34" charset="-128"/>
              </a:defRPr>
            </a:lvl4pPr>
            <a:lvl5pPr marL="2057400" indent="-228600">
              <a:defRPr sz="1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9pPr>
          </a:lstStyle>
          <a:p>
            <a:pPr algn="ctr" eaLnBrk="1" hangingPunct="1">
              <a:spcBef>
                <a:spcPct val="15000"/>
              </a:spcBef>
            </a:pPr>
            <a:endParaRPr lang="en-US" altLang="en-US"/>
          </a:p>
        </p:txBody>
      </p:sp>
      <p:sp>
        <p:nvSpPr>
          <p:cNvPr id="4099" name="Freeform 321"/>
          <p:cNvSpPr>
            <a:spLocks/>
          </p:cNvSpPr>
          <p:nvPr/>
        </p:nvSpPr>
        <p:spPr bwMode="auto">
          <a:xfrm rot="730076">
            <a:off x="4227513" y="3382963"/>
            <a:ext cx="360362" cy="282575"/>
          </a:xfrm>
          <a:custGeom>
            <a:avLst/>
            <a:gdLst>
              <a:gd name="T0" fmla="*/ 2147483646 w 10000"/>
              <a:gd name="T1" fmla="*/ 2147483646 h 10009"/>
              <a:gd name="T2" fmla="*/ 2147483646 w 10000"/>
              <a:gd name="T3" fmla="*/ 2147483646 h 10009"/>
              <a:gd name="T4" fmla="*/ 2147483646 w 10000"/>
              <a:gd name="T5" fmla="*/ 2147483646 h 10009"/>
              <a:gd name="T6" fmla="*/ 2147483646 w 10000"/>
              <a:gd name="T7" fmla="*/ 2147483646 h 10009"/>
              <a:gd name="T8" fmla="*/ 2147483646 w 10000"/>
              <a:gd name="T9" fmla="*/ 2147483646 h 10009"/>
              <a:gd name="T10" fmla="*/ 2147483646 w 10000"/>
              <a:gd name="T11" fmla="*/ 2147483646 h 10009"/>
              <a:gd name="T12" fmla="*/ 2147483646 w 10000"/>
              <a:gd name="T13" fmla="*/ 2147483646 h 10009"/>
              <a:gd name="T14" fmla="*/ 2147483646 w 10000"/>
              <a:gd name="T15" fmla="*/ 2147483646 h 10009"/>
              <a:gd name="T16" fmla="*/ 2147483646 w 10000"/>
              <a:gd name="T17" fmla="*/ 2147483646 h 10009"/>
              <a:gd name="T18" fmla="*/ 2147483646 w 10000"/>
              <a:gd name="T19" fmla="*/ 2147483646 h 10009"/>
              <a:gd name="T20" fmla="*/ 0 w 10000"/>
              <a:gd name="T21" fmla="*/ 2147483646 h 10009"/>
              <a:gd name="T22" fmla="*/ 2147483646 w 10000"/>
              <a:gd name="T23" fmla="*/ 2147483646 h 10009"/>
              <a:gd name="T24" fmla="*/ 2147483646 w 10000"/>
              <a:gd name="T25" fmla="*/ 2147483646 h 10009"/>
              <a:gd name="T26" fmla="*/ 2147483646 w 10000"/>
              <a:gd name="T27" fmla="*/ 2147483646 h 10009"/>
              <a:gd name="T28" fmla="*/ 2147483646 w 10000"/>
              <a:gd name="T29" fmla="*/ 2147483646 h 10009"/>
              <a:gd name="T30" fmla="*/ 2147483646 w 10000"/>
              <a:gd name="T31" fmla="*/ 2147483646 h 10009"/>
              <a:gd name="T32" fmla="*/ 2147483646 w 10000"/>
              <a:gd name="T33" fmla="*/ 2147483646 h 10009"/>
              <a:gd name="T34" fmla="*/ 2147483646 w 10000"/>
              <a:gd name="T35" fmla="*/ 2147483646 h 10009"/>
              <a:gd name="T36" fmla="*/ 2147483646 w 10000"/>
              <a:gd name="T37" fmla="*/ 2147483646 h 10009"/>
              <a:gd name="T38" fmla="*/ 2147483646 w 10000"/>
              <a:gd name="T39" fmla="*/ 2147483646 h 10009"/>
              <a:gd name="T40" fmla="*/ 2147483646 w 10000"/>
              <a:gd name="T41" fmla="*/ 2147483646 h 10009"/>
              <a:gd name="T42" fmla="*/ 2147483646 w 10000"/>
              <a:gd name="T43" fmla="*/ 2147483646 h 10009"/>
              <a:gd name="T44" fmla="*/ 2147483646 w 10000"/>
              <a:gd name="T45" fmla="*/ 2147483646 h 10009"/>
              <a:gd name="T46" fmla="*/ 2147483646 w 10000"/>
              <a:gd name="T47" fmla="*/ 2147483646 h 10009"/>
              <a:gd name="T48" fmla="*/ 2147483646 w 10000"/>
              <a:gd name="T49" fmla="*/ 2147483646 h 10009"/>
              <a:gd name="T50" fmla="*/ 2147483646 w 10000"/>
              <a:gd name="T51" fmla="*/ 2147483646 h 10009"/>
              <a:gd name="T52" fmla="*/ 2147483646 w 10000"/>
              <a:gd name="T53" fmla="*/ 2147483646 h 10009"/>
              <a:gd name="T54" fmla="*/ 2147483646 w 10000"/>
              <a:gd name="T55" fmla="*/ 2147483646 h 10009"/>
              <a:gd name="T56" fmla="*/ 2147483646 w 10000"/>
              <a:gd name="T57" fmla="*/ 2147483646 h 10009"/>
              <a:gd name="T58" fmla="*/ 2147483646 w 10000"/>
              <a:gd name="T59" fmla="*/ 2147483646 h 10009"/>
              <a:gd name="T60" fmla="*/ 2147483646 w 10000"/>
              <a:gd name="T61" fmla="*/ 2147483646 h 10009"/>
              <a:gd name="T62" fmla="*/ 2147483646 w 10000"/>
              <a:gd name="T63" fmla="*/ 2147483646 h 10009"/>
              <a:gd name="T64" fmla="*/ 2147483646 w 10000"/>
              <a:gd name="T65" fmla="*/ 2147483646 h 10009"/>
              <a:gd name="T66" fmla="*/ 2147483646 w 10000"/>
              <a:gd name="T67" fmla="*/ 2147483646 h 10009"/>
              <a:gd name="T68" fmla="*/ 2147483646 w 10000"/>
              <a:gd name="T69" fmla="*/ 2147483646 h 10009"/>
              <a:gd name="T70" fmla="*/ 2147483646 w 10000"/>
              <a:gd name="T71" fmla="*/ 2147483646 h 10009"/>
              <a:gd name="T72" fmla="*/ 2147483646 w 10000"/>
              <a:gd name="T73" fmla="*/ 2147483646 h 10009"/>
              <a:gd name="T74" fmla="*/ 2147483646 w 10000"/>
              <a:gd name="T75" fmla="*/ 2147483646 h 10009"/>
              <a:gd name="T76" fmla="*/ 2147483646 w 10000"/>
              <a:gd name="T77" fmla="*/ 2147483646 h 10009"/>
              <a:gd name="T78" fmla="*/ 2147483646 w 10000"/>
              <a:gd name="T79" fmla="*/ 2147483646 h 10009"/>
              <a:gd name="T80" fmla="*/ 2147483646 w 10000"/>
              <a:gd name="T81" fmla="*/ 2147483646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solidFill>
            <a:schemeClr val="bg1"/>
          </a:solidFill>
          <a:ln w="9525">
            <a:solidFill>
              <a:schemeClr val="bg2"/>
            </a:solidFill>
            <a:round/>
            <a:headEnd/>
            <a:tailEnd/>
          </a:ln>
        </p:spPr>
        <p:txBody>
          <a:bodyPr/>
          <a:lstStyle/>
          <a:p>
            <a:endParaRPr lang="en-US"/>
          </a:p>
        </p:txBody>
      </p:sp>
      <p:sp>
        <p:nvSpPr>
          <p:cNvPr id="4100" name="Freeform 322"/>
          <p:cNvSpPr>
            <a:spLocks/>
          </p:cNvSpPr>
          <p:nvPr/>
        </p:nvSpPr>
        <p:spPr bwMode="auto">
          <a:xfrm rot="926903">
            <a:off x="4237038" y="3402013"/>
            <a:ext cx="90487" cy="198437"/>
          </a:xfrm>
          <a:custGeom>
            <a:avLst/>
            <a:gdLst>
              <a:gd name="T0" fmla="*/ 2147483646 w 10000"/>
              <a:gd name="T1" fmla="*/ 2147483646 h 10437"/>
              <a:gd name="T2" fmla="*/ 2147483646 w 10000"/>
              <a:gd name="T3" fmla="*/ 2147483646 h 10437"/>
              <a:gd name="T4" fmla="*/ 2147483646 w 10000"/>
              <a:gd name="T5" fmla="*/ 2147483646 h 10437"/>
              <a:gd name="T6" fmla="*/ 2147483646 w 10000"/>
              <a:gd name="T7" fmla="*/ 2147483646 h 10437"/>
              <a:gd name="T8" fmla="*/ 2147483646 w 10000"/>
              <a:gd name="T9" fmla="*/ 2147483646 h 10437"/>
              <a:gd name="T10" fmla="*/ 2147483646 w 10000"/>
              <a:gd name="T11" fmla="*/ 2147483646 h 10437"/>
              <a:gd name="T12" fmla="*/ 2147483646 w 10000"/>
              <a:gd name="T13" fmla="*/ 2147483646 h 10437"/>
              <a:gd name="T14" fmla="*/ 2147483646 w 10000"/>
              <a:gd name="T15" fmla="*/ 2147483646 h 10437"/>
              <a:gd name="T16" fmla="*/ 2147483646 w 10000"/>
              <a:gd name="T17" fmla="*/ 2147483646 h 10437"/>
              <a:gd name="T18" fmla="*/ 2147483646 w 10000"/>
              <a:gd name="T19" fmla="*/ 2147483646 h 10437"/>
              <a:gd name="T20" fmla="*/ 2147483646 w 10000"/>
              <a:gd name="T21" fmla="*/ 2147483646 h 10437"/>
              <a:gd name="T22" fmla="*/ 2147483646 w 10000"/>
              <a:gd name="T23" fmla="*/ 0 h 10437"/>
              <a:gd name="T24" fmla="*/ 2147483646 w 10000"/>
              <a:gd name="T25" fmla="*/ 2147483646 h 10437"/>
              <a:gd name="T26" fmla="*/ 2147483646 w 10000"/>
              <a:gd name="T27" fmla="*/ 2147483646 h 10437"/>
              <a:gd name="T28" fmla="*/ 2147483646 w 10000"/>
              <a:gd name="T29" fmla="*/ 2147483646 h 10437"/>
              <a:gd name="T30" fmla="*/ 2147483646 w 10000"/>
              <a:gd name="T31" fmla="*/ 2147483646 h 10437"/>
              <a:gd name="T32" fmla="*/ 2147483646 w 10000"/>
              <a:gd name="T33" fmla="*/ 2147483646 h 10437"/>
              <a:gd name="T34" fmla="*/ 2147483646 w 10000"/>
              <a:gd name="T35" fmla="*/ 2147483646 h 10437"/>
              <a:gd name="T36" fmla="*/ 0 w 10000"/>
              <a:gd name="T37" fmla="*/ 2147483646 h 10437"/>
              <a:gd name="T38" fmla="*/ 2147483646 w 10000"/>
              <a:gd name="T39" fmla="*/ 2147483646 h 10437"/>
              <a:gd name="T40" fmla="*/ 2147483646 w 10000"/>
              <a:gd name="T41" fmla="*/ 2147483646 h 10437"/>
              <a:gd name="T42" fmla="*/ 2147483646 w 10000"/>
              <a:gd name="T43" fmla="*/ 2147483646 h 10437"/>
              <a:gd name="T44" fmla="*/ 2147483646 w 10000"/>
              <a:gd name="T45" fmla="*/ 2147483646 h 10437"/>
              <a:gd name="T46" fmla="*/ 2147483646 w 10000"/>
              <a:gd name="T47" fmla="*/ 2147483646 h 10437"/>
              <a:gd name="T48" fmla="*/ 2147483646 w 10000"/>
              <a:gd name="T49" fmla="*/ 2147483646 h 10437"/>
              <a:gd name="T50" fmla="*/ 2147483646 w 10000"/>
              <a:gd name="T51" fmla="*/ 2147483646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solidFill>
            <a:schemeClr val="bg1"/>
          </a:solidFill>
          <a:ln w="9525">
            <a:solidFill>
              <a:schemeClr val="bg2"/>
            </a:solidFill>
            <a:round/>
            <a:headEnd/>
            <a:tailEnd/>
          </a:ln>
        </p:spPr>
        <p:txBody>
          <a:bodyPr/>
          <a:lstStyle/>
          <a:p>
            <a:endParaRPr lang="en-US"/>
          </a:p>
        </p:txBody>
      </p:sp>
      <p:sp>
        <p:nvSpPr>
          <p:cNvPr id="4101" name="Freeform 341"/>
          <p:cNvSpPr>
            <a:spLocks/>
          </p:cNvSpPr>
          <p:nvPr/>
        </p:nvSpPr>
        <p:spPr bwMode="auto">
          <a:xfrm>
            <a:off x="4767263" y="3276600"/>
            <a:ext cx="190500" cy="84138"/>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0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0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2147483646 h 10000"/>
              <a:gd name="T46" fmla="*/ 2147483646 w 10000"/>
              <a:gd name="T47" fmla="*/ 2147483646 h 10000"/>
              <a:gd name="T48" fmla="*/ 2147483646 w 10000"/>
              <a:gd name="T49" fmla="*/ 2147483646 h 10000"/>
              <a:gd name="T50" fmla="*/ 2147483646 w 10000"/>
              <a:gd name="T51" fmla="*/ 2147483646 h 10000"/>
              <a:gd name="T52" fmla="*/ 2147483646 w 10000"/>
              <a:gd name="T53" fmla="*/ 2147483646 h 10000"/>
              <a:gd name="T54" fmla="*/ 2147483646 w 10000"/>
              <a:gd name="T55" fmla="*/ 2147483646 h 10000"/>
              <a:gd name="T56" fmla="*/ 2147483646 w 10000"/>
              <a:gd name="T57" fmla="*/ 2147483646 h 1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000" h="10000">
                <a:moveTo>
                  <a:pt x="9583" y="5455"/>
                </a:moveTo>
                <a:lnTo>
                  <a:pt x="10000" y="3636"/>
                </a:lnTo>
                <a:lnTo>
                  <a:pt x="9583" y="1818"/>
                </a:lnTo>
                <a:lnTo>
                  <a:pt x="9583" y="909"/>
                </a:lnTo>
                <a:lnTo>
                  <a:pt x="9167" y="909"/>
                </a:lnTo>
                <a:lnTo>
                  <a:pt x="7500" y="0"/>
                </a:lnTo>
                <a:lnTo>
                  <a:pt x="7083" y="909"/>
                </a:lnTo>
                <a:lnTo>
                  <a:pt x="5833" y="909"/>
                </a:lnTo>
                <a:lnTo>
                  <a:pt x="5417" y="1818"/>
                </a:lnTo>
                <a:lnTo>
                  <a:pt x="4583" y="2727"/>
                </a:lnTo>
                <a:lnTo>
                  <a:pt x="5000" y="4545"/>
                </a:lnTo>
                <a:cubicBezTo>
                  <a:pt x="5000" y="4545"/>
                  <a:pt x="5000" y="5455"/>
                  <a:pt x="4583" y="5455"/>
                </a:cubicBezTo>
                <a:lnTo>
                  <a:pt x="4167" y="5455"/>
                </a:lnTo>
                <a:lnTo>
                  <a:pt x="2500" y="6364"/>
                </a:lnTo>
                <a:lnTo>
                  <a:pt x="1667" y="6364"/>
                </a:lnTo>
                <a:lnTo>
                  <a:pt x="417" y="6364"/>
                </a:lnTo>
                <a:lnTo>
                  <a:pt x="0" y="6364"/>
                </a:lnTo>
                <a:lnTo>
                  <a:pt x="417" y="7273"/>
                </a:lnTo>
                <a:lnTo>
                  <a:pt x="1250" y="9091"/>
                </a:lnTo>
                <a:lnTo>
                  <a:pt x="1667" y="10000"/>
                </a:lnTo>
                <a:lnTo>
                  <a:pt x="2083" y="9091"/>
                </a:lnTo>
                <a:lnTo>
                  <a:pt x="3750" y="9091"/>
                </a:lnTo>
                <a:lnTo>
                  <a:pt x="5417" y="10000"/>
                </a:lnTo>
                <a:lnTo>
                  <a:pt x="5833" y="10000"/>
                </a:lnTo>
                <a:lnTo>
                  <a:pt x="7500" y="10000"/>
                </a:lnTo>
                <a:lnTo>
                  <a:pt x="8750" y="8182"/>
                </a:lnTo>
                <a:lnTo>
                  <a:pt x="9167" y="8182"/>
                </a:lnTo>
                <a:cubicBezTo>
                  <a:pt x="9306" y="7273"/>
                  <a:pt x="9444" y="6364"/>
                  <a:pt x="9583" y="5455"/>
                </a:cubicBezTo>
                <a:close/>
              </a:path>
            </a:pathLst>
          </a:custGeom>
          <a:solidFill>
            <a:schemeClr val="bg1"/>
          </a:solidFill>
          <a:ln w="9525">
            <a:solidFill>
              <a:schemeClr val="bg2"/>
            </a:solidFill>
            <a:round/>
            <a:headEnd/>
            <a:tailEnd/>
          </a:ln>
        </p:spPr>
        <p:txBody>
          <a:bodyPr/>
          <a:lstStyle/>
          <a:p>
            <a:endParaRPr lang="en-US"/>
          </a:p>
        </p:txBody>
      </p:sp>
      <p:sp>
        <p:nvSpPr>
          <p:cNvPr id="4102" name="Freeform 342"/>
          <p:cNvSpPr>
            <a:spLocks/>
          </p:cNvSpPr>
          <p:nvPr/>
        </p:nvSpPr>
        <p:spPr bwMode="auto">
          <a:xfrm rot="471028">
            <a:off x="4440238" y="3171825"/>
            <a:ext cx="304800" cy="293688"/>
          </a:xfrm>
          <a:custGeom>
            <a:avLst/>
            <a:gdLst>
              <a:gd name="T0" fmla="*/ 2147483646 w 10043"/>
              <a:gd name="T1" fmla="*/ 2147483646 h 10000"/>
              <a:gd name="T2" fmla="*/ 2147483646 w 10043"/>
              <a:gd name="T3" fmla="*/ 2147483646 h 10000"/>
              <a:gd name="T4" fmla="*/ 2147483646 w 10043"/>
              <a:gd name="T5" fmla="*/ 2147483646 h 10000"/>
              <a:gd name="T6" fmla="*/ 2147483646 w 10043"/>
              <a:gd name="T7" fmla="*/ 2147483646 h 10000"/>
              <a:gd name="T8" fmla="*/ 2147483646 w 10043"/>
              <a:gd name="T9" fmla="*/ 2147483646 h 10000"/>
              <a:gd name="T10" fmla="*/ 2147483646 w 10043"/>
              <a:gd name="T11" fmla="*/ 2147483646 h 10000"/>
              <a:gd name="T12" fmla="*/ 2147483646 w 10043"/>
              <a:gd name="T13" fmla="*/ 2147483646 h 10000"/>
              <a:gd name="T14" fmla="*/ 2147483646 w 10043"/>
              <a:gd name="T15" fmla="*/ 2147483646 h 10000"/>
              <a:gd name="T16" fmla="*/ 2147483646 w 10043"/>
              <a:gd name="T17" fmla="*/ 2147483646 h 10000"/>
              <a:gd name="T18" fmla="*/ 2147483646 w 10043"/>
              <a:gd name="T19" fmla="*/ 2147483646 h 10000"/>
              <a:gd name="T20" fmla="*/ 2147483646 w 10043"/>
              <a:gd name="T21" fmla="*/ 2147483646 h 10000"/>
              <a:gd name="T22" fmla="*/ 2147483646 w 10043"/>
              <a:gd name="T23" fmla="*/ 2147483646 h 10000"/>
              <a:gd name="T24" fmla="*/ 2147483646 w 10043"/>
              <a:gd name="T25" fmla="*/ 2147483646 h 10000"/>
              <a:gd name="T26" fmla="*/ 2147483646 w 10043"/>
              <a:gd name="T27" fmla="*/ 2147483646 h 10000"/>
              <a:gd name="T28" fmla="*/ 2147483646 w 10043"/>
              <a:gd name="T29" fmla="*/ 2147483646 h 10000"/>
              <a:gd name="T30" fmla="*/ 2147483646 w 10043"/>
              <a:gd name="T31" fmla="*/ 2147483646 h 10000"/>
              <a:gd name="T32" fmla="*/ 2147483646 w 10043"/>
              <a:gd name="T33" fmla="*/ 2147483646 h 10000"/>
              <a:gd name="T34" fmla="*/ 2147483646 w 10043"/>
              <a:gd name="T35" fmla="*/ 2147483646 h 10000"/>
              <a:gd name="T36" fmla="*/ 2147483646 w 10043"/>
              <a:gd name="T37" fmla="*/ 2147483646 h 10000"/>
              <a:gd name="T38" fmla="*/ 2147483646 w 10043"/>
              <a:gd name="T39" fmla="*/ 2147483646 h 10000"/>
              <a:gd name="T40" fmla="*/ 2147483646 w 10043"/>
              <a:gd name="T41" fmla="*/ 0 h 10000"/>
              <a:gd name="T42" fmla="*/ 2147483646 w 10043"/>
              <a:gd name="T43" fmla="*/ 2147483646 h 10000"/>
              <a:gd name="T44" fmla="*/ 2147483646 w 10043"/>
              <a:gd name="T45" fmla="*/ 2147483646 h 10000"/>
              <a:gd name="T46" fmla="*/ 2147483646 w 10043"/>
              <a:gd name="T47" fmla="*/ 2147483646 h 10000"/>
              <a:gd name="T48" fmla="*/ 2147483646 w 10043"/>
              <a:gd name="T49" fmla="*/ 2147483646 h 10000"/>
              <a:gd name="T50" fmla="*/ 2147483646 w 10043"/>
              <a:gd name="T51" fmla="*/ 2147483646 h 10000"/>
              <a:gd name="T52" fmla="*/ 2147483646 w 10043"/>
              <a:gd name="T53" fmla="*/ 2147483646 h 10000"/>
              <a:gd name="T54" fmla="*/ 2147483646 w 10043"/>
              <a:gd name="T55" fmla="*/ 2147483646 h 10000"/>
              <a:gd name="T56" fmla="*/ 2147483646 w 10043"/>
              <a:gd name="T57" fmla="*/ 2147483646 h 10000"/>
              <a:gd name="T58" fmla="*/ 2147483646 w 10043"/>
              <a:gd name="T59" fmla="*/ 2147483646 h 10000"/>
              <a:gd name="T60" fmla="*/ 2147483646 w 10043"/>
              <a:gd name="T61" fmla="*/ 2147483646 h 10000"/>
              <a:gd name="T62" fmla="*/ 2147483646 w 10043"/>
              <a:gd name="T63" fmla="*/ 2147483646 h 10000"/>
              <a:gd name="T64" fmla="*/ 2147483646 w 10043"/>
              <a:gd name="T65" fmla="*/ 2147483646 h 10000"/>
              <a:gd name="T66" fmla="*/ 2147483646 w 10043"/>
              <a:gd name="T67" fmla="*/ 2147483646 h 10000"/>
              <a:gd name="T68" fmla="*/ 2147483646 w 10043"/>
              <a:gd name="T69" fmla="*/ 2147483646 h 10000"/>
              <a:gd name="T70" fmla="*/ 2147483646 w 10043"/>
              <a:gd name="T71" fmla="*/ 2147483646 h 10000"/>
              <a:gd name="T72" fmla="*/ 2147483646 w 10043"/>
              <a:gd name="T73" fmla="*/ 2147483646 h 10000"/>
              <a:gd name="T74" fmla="*/ 2147483646 w 10043"/>
              <a:gd name="T75" fmla="*/ 2147483646 h 10000"/>
              <a:gd name="T76" fmla="*/ 2147483646 w 10043"/>
              <a:gd name="T77" fmla="*/ 2147483646 h 10000"/>
              <a:gd name="T78" fmla="*/ 2147483646 w 10043"/>
              <a:gd name="T79" fmla="*/ 2147483646 h 10000"/>
              <a:gd name="T80" fmla="*/ 2147483646 w 10043"/>
              <a:gd name="T81" fmla="*/ 2147483646 h 10000"/>
              <a:gd name="T82" fmla="*/ 2147483646 w 10043"/>
              <a:gd name="T83" fmla="*/ 2147483646 h 10000"/>
              <a:gd name="T84" fmla="*/ 2147483646 w 10043"/>
              <a:gd name="T85" fmla="*/ 2147483646 h 10000"/>
              <a:gd name="T86" fmla="*/ 2147483646 w 10043"/>
              <a:gd name="T87" fmla="*/ 2147483646 h 10000"/>
              <a:gd name="T88" fmla="*/ 2147483646 w 10043"/>
              <a:gd name="T89" fmla="*/ 2147483646 h 10000"/>
              <a:gd name="T90" fmla="*/ 2147483646 w 10043"/>
              <a:gd name="T91" fmla="*/ 2147483646 h 10000"/>
              <a:gd name="T92" fmla="*/ 2147483646 w 10043"/>
              <a:gd name="T93" fmla="*/ 2147483646 h 10000"/>
              <a:gd name="T94" fmla="*/ 2147483646 w 10043"/>
              <a:gd name="T95" fmla="*/ 2147483646 h 10000"/>
              <a:gd name="T96" fmla="*/ 2147483646 w 10043"/>
              <a:gd name="T97" fmla="*/ 2147483646 h 10000"/>
              <a:gd name="T98" fmla="*/ 2147483646 w 10043"/>
              <a:gd name="T99" fmla="*/ 2147483646 h 10000"/>
              <a:gd name="T100" fmla="*/ 2147483646 w 10043"/>
              <a:gd name="T101" fmla="*/ 2147483646 h 10000"/>
              <a:gd name="T102" fmla="*/ 2147483646 w 10043"/>
              <a:gd name="T103" fmla="*/ 2147483646 h 10000"/>
              <a:gd name="T104" fmla="*/ 2147483646 w 10043"/>
              <a:gd name="T105" fmla="*/ 2147483646 h 10000"/>
              <a:gd name="T106" fmla="*/ 2147483646 w 10043"/>
              <a:gd name="T107" fmla="*/ 2147483646 h 10000"/>
              <a:gd name="T108" fmla="*/ 2147483646 w 10043"/>
              <a:gd name="T109" fmla="*/ 2147483646 h 10000"/>
              <a:gd name="T110" fmla="*/ 2147483646 w 10043"/>
              <a:gd name="T111" fmla="*/ 2147483646 h 10000"/>
              <a:gd name="T112" fmla="*/ 2147483646 w 10043"/>
              <a:gd name="T113" fmla="*/ 2147483646 h 10000"/>
              <a:gd name="T114" fmla="*/ 2147483646 w 10043"/>
              <a:gd name="T115" fmla="*/ 2147483646 h 10000"/>
              <a:gd name="T116" fmla="*/ 2147483646 w 10043"/>
              <a:gd name="T117" fmla="*/ 2147483646 h 10000"/>
              <a:gd name="T118" fmla="*/ 2147483646 w 10043"/>
              <a:gd name="T119" fmla="*/ 2147483646 h 10000"/>
              <a:gd name="T120" fmla="*/ 2147483646 w 10043"/>
              <a:gd name="T121" fmla="*/ 2147483646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solidFill>
            <a:schemeClr val="bg1"/>
          </a:solidFill>
          <a:ln w="9525">
            <a:solidFill>
              <a:schemeClr val="bg2"/>
            </a:solidFill>
            <a:round/>
            <a:headEnd/>
            <a:tailEnd/>
          </a:ln>
        </p:spPr>
        <p:txBody>
          <a:bodyPr/>
          <a:lstStyle/>
          <a:p>
            <a:endParaRPr lang="en-US"/>
          </a:p>
        </p:txBody>
      </p:sp>
      <p:sp>
        <p:nvSpPr>
          <p:cNvPr id="4103" name="Freeform 343"/>
          <p:cNvSpPr>
            <a:spLocks/>
          </p:cNvSpPr>
          <p:nvPr/>
        </p:nvSpPr>
        <p:spPr bwMode="auto">
          <a:xfrm>
            <a:off x="4699000" y="3348038"/>
            <a:ext cx="311150" cy="315912"/>
          </a:xfrm>
          <a:custGeom>
            <a:avLst/>
            <a:gdLst>
              <a:gd name="T0" fmla="*/ 2147483646 w 154"/>
              <a:gd name="T1" fmla="*/ 2147483646 h 154"/>
              <a:gd name="T2" fmla="*/ 2147483646 w 154"/>
              <a:gd name="T3" fmla="*/ 0 h 154"/>
              <a:gd name="T4" fmla="*/ 2147483646 w 154"/>
              <a:gd name="T5" fmla="*/ 0 h 154"/>
              <a:gd name="T6" fmla="*/ 2147483646 w 154"/>
              <a:gd name="T7" fmla="*/ 2147483646 h 154"/>
              <a:gd name="T8" fmla="*/ 2147483646 w 154"/>
              <a:gd name="T9" fmla="*/ 2147483646 h 154"/>
              <a:gd name="T10" fmla="*/ 2147483646 w 154"/>
              <a:gd name="T11" fmla="*/ 2147483646 h 154"/>
              <a:gd name="T12" fmla="*/ 2147483646 w 154"/>
              <a:gd name="T13" fmla="*/ 2147483646 h 154"/>
              <a:gd name="T14" fmla="*/ 2147483646 w 154"/>
              <a:gd name="T15" fmla="*/ 2147483646 h 154"/>
              <a:gd name="T16" fmla="*/ 2147483646 w 154"/>
              <a:gd name="T17" fmla="*/ 2147483646 h 154"/>
              <a:gd name="T18" fmla="*/ 2147483646 w 154"/>
              <a:gd name="T19" fmla="*/ 2147483646 h 154"/>
              <a:gd name="T20" fmla="*/ 2147483646 w 154"/>
              <a:gd name="T21" fmla="*/ 2147483646 h 154"/>
              <a:gd name="T22" fmla="*/ 0 w 154"/>
              <a:gd name="T23" fmla="*/ 2147483646 h 154"/>
              <a:gd name="T24" fmla="*/ 2147483646 w 154"/>
              <a:gd name="T25" fmla="*/ 2147483646 h 154"/>
              <a:gd name="T26" fmla="*/ 2147483646 w 154"/>
              <a:gd name="T27" fmla="*/ 2147483646 h 154"/>
              <a:gd name="T28" fmla="*/ 2147483646 w 154"/>
              <a:gd name="T29" fmla="*/ 2147483646 h 154"/>
              <a:gd name="T30" fmla="*/ 2147483646 w 154"/>
              <a:gd name="T31" fmla="*/ 2147483646 h 154"/>
              <a:gd name="T32" fmla="*/ 2147483646 w 154"/>
              <a:gd name="T33" fmla="*/ 2147483646 h 154"/>
              <a:gd name="T34" fmla="*/ 2147483646 w 154"/>
              <a:gd name="T35" fmla="*/ 2147483646 h 154"/>
              <a:gd name="T36" fmla="*/ 2147483646 w 154"/>
              <a:gd name="T37" fmla="*/ 2147483646 h 154"/>
              <a:gd name="T38" fmla="*/ 2147483646 w 154"/>
              <a:gd name="T39" fmla="*/ 2147483646 h 154"/>
              <a:gd name="T40" fmla="*/ 2147483646 w 154"/>
              <a:gd name="T41" fmla="*/ 2147483646 h 154"/>
              <a:gd name="T42" fmla="*/ 2147483646 w 154"/>
              <a:gd name="T43" fmla="*/ 2147483646 h 154"/>
              <a:gd name="T44" fmla="*/ 2147483646 w 154"/>
              <a:gd name="T45" fmla="*/ 2147483646 h 154"/>
              <a:gd name="T46" fmla="*/ 2147483646 w 154"/>
              <a:gd name="T47" fmla="*/ 2147483646 h 154"/>
              <a:gd name="T48" fmla="*/ 2147483646 w 154"/>
              <a:gd name="T49" fmla="*/ 2147483646 h 154"/>
              <a:gd name="T50" fmla="*/ 2147483646 w 154"/>
              <a:gd name="T51" fmla="*/ 2147483646 h 154"/>
              <a:gd name="T52" fmla="*/ 2147483646 w 154"/>
              <a:gd name="T53" fmla="*/ 2147483646 h 154"/>
              <a:gd name="T54" fmla="*/ 2147483646 w 154"/>
              <a:gd name="T55" fmla="*/ 2147483646 h 154"/>
              <a:gd name="T56" fmla="*/ 2147483646 w 154"/>
              <a:gd name="T57" fmla="*/ 2147483646 h 154"/>
              <a:gd name="T58" fmla="*/ 2147483646 w 154"/>
              <a:gd name="T59" fmla="*/ 2147483646 h 154"/>
              <a:gd name="T60" fmla="*/ 2147483646 w 154"/>
              <a:gd name="T61" fmla="*/ 2147483646 h 154"/>
              <a:gd name="T62" fmla="*/ 2147483646 w 154"/>
              <a:gd name="T63" fmla="*/ 2147483646 h 154"/>
              <a:gd name="T64" fmla="*/ 2147483646 w 154"/>
              <a:gd name="T65" fmla="*/ 2147483646 h 154"/>
              <a:gd name="T66" fmla="*/ 2147483646 w 154"/>
              <a:gd name="T67" fmla="*/ 2147483646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chemeClr val="bg1"/>
          </a:solidFill>
          <a:ln w="9525">
            <a:solidFill>
              <a:schemeClr val="bg2"/>
            </a:solidFill>
            <a:round/>
            <a:headEnd/>
            <a:tailEnd/>
          </a:ln>
        </p:spPr>
        <p:txBody>
          <a:bodyPr/>
          <a:lstStyle/>
          <a:p>
            <a:endParaRPr lang="en-US"/>
          </a:p>
        </p:txBody>
      </p:sp>
      <p:sp>
        <p:nvSpPr>
          <p:cNvPr id="4104" name="Freeform 344"/>
          <p:cNvSpPr>
            <a:spLocks/>
          </p:cNvSpPr>
          <p:nvPr/>
        </p:nvSpPr>
        <p:spPr bwMode="auto">
          <a:xfrm>
            <a:off x="4691063" y="3040063"/>
            <a:ext cx="200025" cy="292100"/>
          </a:xfrm>
          <a:custGeom>
            <a:avLst/>
            <a:gdLst>
              <a:gd name="T0" fmla="*/ 2147483646 w 10045"/>
              <a:gd name="T1" fmla="*/ 2147483646 h 10019"/>
              <a:gd name="T2" fmla="*/ 2147483646 w 10045"/>
              <a:gd name="T3" fmla="*/ 2147483646 h 10019"/>
              <a:gd name="T4" fmla="*/ 2147483646 w 10045"/>
              <a:gd name="T5" fmla="*/ 2147483646 h 10019"/>
              <a:gd name="T6" fmla="*/ 2147483646 w 10045"/>
              <a:gd name="T7" fmla="*/ 2147483646 h 10019"/>
              <a:gd name="T8" fmla="*/ 2147483646 w 10045"/>
              <a:gd name="T9" fmla="*/ 2147483646 h 10019"/>
              <a:gd name="T10" fmla="*/ 2147483646 w 10045"/>
              <a:gd name="T11" fmla="*/ 2147483646 h 10019"/>
              <a:gd name="T12" fmla="*/ 2147483646 w 10045"/>
              <a:gd name="T13" fmla="*/ 2147483646 h 10019"/>
              <a:gd name="T14" fmla="*/ 2147483646 w 10045"/>
              <a:gd name="T15" fmla="*/ 2147483646 h 10019"/>
              <a:gd name="T16" fmla="*/ 2147483646 w 10045"/>
              <a:gd name="T17" fmla="*/ 2147483646 h 10019"/>
              <a:gd name="T18" fmla="*/ 0 w 10045"/>
              <a:gd name="T19" fmla="*/ 2147483646 h 10019"/>
              <a:gd name="T20" fmla="*/ 2147483646 w 10045"/>
              <a:gd name="T21" fmla="*/ 2147483646 h 10019"/>
              <a:gd name="T22" fmla="*/ 2147483646 w 10045"/>
              <a:gd name="T23" fmla="*/ 2147483646 h 10019"/>
              <a:gd name="T24" fmla="*/ 2147483646 w 10045"/>
              <a:gd name="T25" fmla="*/ 2147483646 h 10019"/>
              <a:gd name="T26" fmla="*/ 2147483646 w 10045"/>
              <a:gd name="T27" fmla="*/ 2147483646 h 10019"/>
              <a:gd name="T28" fmla="*/ 2147483646 w 10045"/>
              <a:gd name="T29" fmla="*/ 2147483646 h 10019"/>
              <a:gd name="T30" fmla="*/ 2147483646 w 10045"/>
              <a:gd name="T31" fmla="*/ 2147483646 h 10019"/>
              <a:gd name="T32" fmla="*/ 2147483646 w 10045"/>
              <a:gd name="T33" fmla="*/ 2147483646 h 10019"/>
              <a:gd name="T34" fmla="*/ 2147483646 w 10045"/>
              <a:gd name="T35" fmla="*/ 2147483646 h 10019"/>
              <a:gd name="T36" fmla="*/ 2147483646 w 10045"/>
              <a:gd name="T37" fmla="*/ 2147483646 h 10019"/>
              <a:gd name="T38" fmla="*/ 2147483646 w 10045"/>
              <a:gd name="T39" fmla="*/ 2147483646 h 10019"/>
              <a:gd name="T40" fmla="*/ 2147483646 w 10045"/>
              <a:gd name="T41" fmla="*/ 2147483646 h 10019"/>
              <a:gd name="T42" fmla="*/ 2147483646 w 10045"/>
              <a:gd name="T43" fmla="*/ 2147483646 h 10019"/>
              <a:gd name="T44" fmla="*/ 2147483646 w 10045"/>
              <a:gd name="T45" fmla="*/ 2147483646 h 10019"/>
              <a:gd name="T46" fmla="*/ 2147483646 w 10045"/>
              <a:gd name="T47" fmla="*/ 2147483646 h 10019"/>
              <a:gd name="T48" fmla="*/ 2147483646 w 10045"/>
              <a:gd name="T49" fmla="*/ 2147483646 h 10019"/>
              <a:gd name="T50" fmla="*/ 2147483646 w 10045"/>
              <a:gd name="T51" fmla="*/ 2147483646 h 10019"/>
              <a:gd name="T52" fmla="*/ 2147483646 w 10045"/>
              <a:gd name="T53" fmla="*/ 2147483646 h 10019"/>
              <a:gd name="T54" fmla="*/ 2147483646 w 10045"/>
              <a:gd name="T55" fmla="*/ 2147483646 h 10019"/>
              <a:gd name="T56" fmla="*/ 2147483646 w 10045"/>
              <a:gd name="T57" fmla="*/ 2147483646 h 10019"/>
              <a:gd name="T58" fmla="*/ 2147483646 w 10045"/>
              <a:gd name="T59" fmla="*/ 2147483646 h 10019"/>
              <a:gd name="T60" fmla="*/ 2147483646 w 10045"/>
              <a:gd name="T61" fmla="*/ 2147483646 h 10019"/>
              <a:gd name="T62" fmla="*/ 2147483646 w 10045"/>
              <a:gd name="T63" fmla="*/ 2147483646 h 10019"/>
              <a:gd name="T64" fmla="*/ 2147483646 w 10045"/>
              <a:gd name="T65" fmla="*/ 2147483646 h 10019"/>
              <a:gd name="T66" fmla="*/ 2147483646 w 10045"/>
              <a:gd name="T67" fmla="*/ 2147483646 h 10019"/>
              <a:gd name="T68" fmla="*/ 2147483646 w 10045"/>
              <a:gd name="T69" fmla="*/ 2147483646 h 10019"/>
              <a:gd name="T70" fmla="*/ 2147483646 w 10045"/>
              <a:gd name="T71" fmla="*/ 2147483646 h 10019"/>
              <a:gd name="T72" fmla="*/ 2147483646 w 10045"/>
              <a:gd name="T73" fmla="*/ 2147483646 h 10019"/>
              <a:gd name="T74" fmla="*/ 2147483646 w 10045"/>
              <a:gd name="T75" fmla="*/ 2147483646 h 10019"/>
              <a:gd name="T76" fmla="*/ 2147483646 w 10045"/>
              <a:gd name="T77" fmla="*/ 2147483646 h 10019"/>
              <a:gd name="T78" fmla="*/ 2147483646 w 10045"/>
              <a:gd name="T79" fmla="*/ 2147483646 h 10019"/>
              <a:gd name="T80" fmla="*/ 2147483646 w 10045"/>
              <a:gd name="T81" fmla="*/ 2147483646 h 10019"/>
              <a:gd name="T82" fmla="*/ 2147483646 w 10045"/>
              <a:gd name="T83" fmla="*/ 2147483646 h 10019"/>
              <a:gd name="T84" fmla="*/ 2147483646 w 10045"/>
              <a:gd name="T85" fmla="*/ 2147483646 h 10019"/>
              <a:gd name="T86" fmla="*/ 2147483646 w 10045"/>
              <a:gd name="T87" fmla="*/ 2147483646 h 10019"/>
              <a:gd name="T88" fmla="*/ 2147483646 w 10045"/>
              <a:gd name="T89" fmla="*/ 2147483646 h 10019"/>
              <a:gd name="T90" fmla="*/ 2147483646 w 10045"/>
              <a:gd name="T91" fmla="*/ 2147483646 h 10019"/>
              <a:gd name="T92" fmla="*/ 2147483646 w 10045"/>
              <a:gd name="T93" fmla="*/ 2147483646 h 10019"/>
              <a:gd name="T94" fmla="*/ 2147483646 w 10045"/>
              <a:gd name="T95" fmla="*/ 2147483646 h 10019"/>
              <a:gd name="T96" fmla="*/ 2147483646 w 10045"/>
              <a:gd name="T97" fmla="*/ 2147483646 h 10019"/>
              <a:gd name="T98" fmla="*/ 2147483646 w 10045"/>
              <a:gd name="T99" fmla="*/ 2147483646 h 10019"/>
              <a:gd name="T100" fmla="*/ 2147483646 w 10045"/>
              <a:gd name="T101" fmla="*/ 2147483646 h 10019"/>
              <a:gd name="T102" fmla="*/ 2147483646 w 10045"/>
              <a:gd name="T103" fmla="*/ 0 h 10019"/>
              <a:gd name="T104" fmla="*/ 2147483646 w 10045"/>
              <a:gd name="T105" fmla="*/ 2147483646 h 10019"/>
              <a:gd name="T106" fmla="*/ 2147483646 w 10045"/>
              <a:gd name="T107" fmla="*/ 2147483646 h 10019"/>
              <a:gd name="T108" fmla="*/ 2147483646 w 10045"/>
              <a:gd name="T109" fmla="*/ 2147483646 h 10019"/>
              <a:gd name="T110" fmla="*/ 2147483646 w 10045"/>
              <a:gd name="T111" fmla="*/ 2147483646 h 10019"/>
              <a:gd name="T112" fmla="*/ 2147483646 w 10045"/>
              <a:gd name="T113" fmla="*/ 2147483646 h 10019"/>
              <a:gd name="T114" fmla="*/ 2147483646 w 10045"/>
              <a:gd name="T115" fmla="*/ 2147483646 h 10019"/>
              <a:gd name="T116" fmla="*/ 2147483646 w 10045"/>
              <a:gd name="T117" fmla="*/ 2147483646 h 10019"/>
              <a:gd name="T118" fmla="*/ 2147483646 w 10045"/>
              <a:gd name="T119" fmla="*/ 2147483646 h 100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45" h="10019">
                <a:moveTo>
                  <a:pt x="1724" y="2609"/>
                </a:moveTo>
                <a:lnTo>
                  <a:pt x="1379" y="3132"/>
                </a:lnTo>
                <a:lnTo>
                  <a:pt x="1379" y="3915"/>
                </a:lnTo>
                <a:lnTo>
                  <a:pt x="690" y="4436"/>
                </a:lnTo>
                <a:lnTo>
                  <a:pt x="690" y="5219"/>
                </a:lnTo>
                <a:lnTo>
                  <a:pt x="345" y="5741"/>
                </a:lnTo>
                <a:lnTo>
                  <a:pt x="690" y="6263"/>
                </a:lnTo>
                <a:lnTo>
                  <a:pt x="345" y="6786"/>
                </a:lnTo>
                <a:lnTo>
                  <a:pt x="0" y="7306"/>
                </a:lnTo>
                <a:lnTo>
                  <a:pt x="1034" y="7568"/>
                </a:lnTo>
                <a:lnTo>
                  <a:pt x="1724" y="7829"/>
                </a:lnTo>
                <a:cubicBezTo>
                  <a:pt x="2069" y="7916"/>
                  <a:pt x="2675" y="8005"/>
                  <a:pt x="2759" y="8090"/>
                </a:cubicBezTo>
                <a:cubicBezTo>
                  <a:pt x="2843" y="8175"/>
                  <a:pt x="2382" y="8117"/>
                  <a:pt x="2230" y="8339"/>
                </a:cubicBezTo>
                <a:cubicBezTo>
                  <a:pt x="2078" y="8560"/>
                  <a:pt x="1874" y="9189"/>
                  <a:pt x="1848" y="9422"/>
                </a:cubicBezTo>
                <a:cubicBezTo>
                  <a:pt x="1822" y="9656"/>
                  <a:pt x="1806" y="9700"/>
                  <a:pt x="2073" y="9738"/>
                </a:cubicBezTo>
                <a:cubicBezTo>
                  <a:pt x="2340" y="9777"/>
                  <a:pt x="3104" y="9626"/>
                  <a:pt x="3448" y="9656"/>
                </a:cubicBezTo>
                <a:cubicBezTo>
                  <a:pt x="3792" y="9686"/>
                  <a:pt x="3969" y="9858"/>
                  <a:pt x="4138" y="9917"/>
                </a:cubicBezTo>
                <a:cubicBezTo>
                  <a:pt x="4307" y="9976"/>
                  <a:pt x="4368" y="9999"/>
                  <a:pt x="4463" y="10013"/>
                </a:cubicBezTo>
                <a:cubicBezTo>
                  <a:pt x="4558" y="10027"/>
                  <a:pt x="4532" y="10015"/>
                  <a:pt x="4708" y="9999"/>
                </a:cubicBezTo>
                <a:cubicBezTo>
                  <a:pt x="4884" y="9983"/>
                  <a:pt x="5267" y="9931"/>
                  <a:pt x="5517" y="9917"/>
                </a:cubicBezTo>
                <a:cubicBezTo>
                  <a:pt x="5767" y="9903"/>
                  <a:pt x="5977" y="9917"/>
                  <a:pt x="6207" y="9917"/>
                </a:cubicBezTo>
                <a:cubicBezTo>
                  <a:pt x="6667" y="9830"/>
                  <a:pt x="7228" y="9704"/>
                  <a:pt x="7586" y="9656"/>
                </a:cubicBezTo>
                <a:cubicBezTo>
                  <a:pt x="7944" y="9608"/>
                  <a:pt x="8185" y="9677"/>
                  <a:pt x="8353" y="9629"/>
                </a:cubicBezTo>
                <a:cubicBezTo>
                  <a:pt x="8521" y="9581"/>
                  <a:pt x="8604" y="9494"/>
                  <a:pt x="8597" y="9368"/>
                </a:cubicBezTo>
                <a:cubicBezTo>
                  <a:pt x="8590" y="9242"/>
                  <a:pt x="8278" y="8989"/>
                  <a:pt x="8312" y="8872"/>
                </a:cubicBezTo>
                <a:cubicBezTo>
                  <a:pt x="8346" y="8755"/>
                  <a:pt x="8653" y="8734"/>
                  <a:pt x="8802" y="8668"/>
                </a:cubicBezTo>
                <a:cubicBezTo>
                  <a:pt x="8951" y="8602"/>
                  <a:pt x="9106" y="8518"/>
                  <a:pt x="9207" y="8474"/>
                </a:cubicBezTo>
                <a:cubicBezTo>
                  <a:pt x="9308" y="8430"/>
                  <a:pt x="9462" y="8479"/>
                  <a:pt x="9408" y="8406"/>
                </a:cubicBezTo>
                <a:cubicBezTo>
                  <a:pt x="9354" y="8333"/>
                  <a:pt x="9101" y="8223"/>
                  <a:pt x="8882" y="8035"/>
                </a:cubicBezTo>
                <a:cubicBezTo>
                  <a:pt x="8663" y="7847"/>
                  <a:pt x="8352" y="7492"/>
                  <a:pt x="8092" y="7279"/>
                </a:cubicBezTo>
                <a:cubicBezTo>
                  <a:pt x="7832" y="7066"/>
                  <a:pt x="7487" y="6889"/>
                  <a:pt x="7321" y="6759"/>
                </a:cubicBezTo>
                <a:cubicBezTo>
                  <a:pt x="7155" y="6629"/>
                  <a:pt x="7054" y="6580"/>
                  <a:pt x="7098" y="6497"/>
                </a:cubicBezTo>
                <a:cubicBezTo>
                  <a:pt x="7142" y="6414"/>
                  <a:pt x="7390" y="6345"/>
                  <a:pt x="7586" y="6263"/>
                </a:cubicBezTo>
                <a:cubicBezTo>
                  <a:pt x="7782" y="6181"/>
                  <a:pt x="8026" y="6082"/>
                  <a:pt x="8276" y="6002"/>
                </a:cubicBezTo>
                <a:cubicBezTo>
                  <a:pt x="8526" y="5922"/>
                  <a:pt x="8900" y="5853"/>
                  <a:pt x="9086" y="5782"/>
                </a:cubicBezTo>
                <a:cubicBezTo>
                  <a:pt x="9272" y="5711"/>
                  <a:pt x="9238" y="5584"/>
                  <a:pt x="9390" y="5577"/>
                </a:cubicBezTo>
                <a:cubicBezTo>
                  <a:pt x="9542" y="5570"/>
                  <a:pt x="9898" y="5757"/>
                  <a:pt x="10000" y="5741"/>
                </a:cubicBezTo>
                <a:cubicBezTo>
                  <a:pt x="10102" y="5725"/>
                  <a:pt x="10000" y="5568"/>
                  <a:pt x="10000" y="5481"/>
                </a:cubicBezTo>
                <a:lnTo>
                  <a:pt x="10000" y="4697"/>
                </a:lnTo>
                <a:cubicBezTo>
                  <a:pt x="9655" y="4697"/>
                  <a:pt x="9655" y="3654"/>
                  <a:pt x="9655" y="3654"/>
                </a:cubicBezTo>
                <a:lnTo>
                  <a:pt x="9655" y="2871"/>
                </a:lnTo>
                <a:lnTo>
                  <a:pt x="9655" y="2609"/>
                </a:lnTo>
                <a:lnTo>
                  <a:pt x="9310" y="1827"/>
                </a:lnTo>
                <a:lnTo>
                  <a:pt x="9310" y="1305"/>
                </a:lnTo>
                <a:lnTo>
                  <a:pt x="7931" y="783"/>
                </a:lnTo>
                <a:lnTo>
                  <a:pt x="6552" y="1305"/>
                </a:lnTo>
                <a:cubicBezTo>
                  <a:pt x="6552" y="1305"/>
                  <a:pt x="6207" y="1305"/>
                  <a:pt x="5862" y="1044"/>
                </a:cubicBezTo>
                <a:lnTo>
                  <a:pt x="5862" y="522"/>
                </a:lnTo>
                <a:lnTo>
                  <a:pt x="4828" y="261"/>
                </a:lnTo>
                <a:lnTo>
                  <a:pt x="4138" y="0"/>
                </a:lnTo>
                <a:lnTo>
                  <a:pt x="3793" y="261"/>
                </a:lnTo>
                <a:lnTo>
                  <a:pt x="3448" y="1305"/>
                </a:lnTo>
                <a:lnTo>
                  <a:pt x="3103" y="1827"/>
                </a:lnTo>
                <a:lnTo>
                  <a:pt x="2414" y="1827"/>
                </a:lnTo>
                <a:lnTo>
                  <a:pt x="1724" y="1827"/>
                </a:lnTo>
                <a:lnTo>
                  <a:pt x="1724" y="2088"/>
                </a:lnTo>
                <a:lnTo>
                  <a:pt x="1724" y="2609"/>
                </a:lnTo>
                <a:close/>
              </a:path>
            </a:pathLst>
          </a:custGeom>
          <a:solidFill>
            <a:schemeClr val="bg1"/>
          </a:solidFill>
          <a:ln w="9525">
            <a:solidFill>
              <a:schemeClr val="bg2"/>
            </a:solidFill>
            <a:round/>
            <a:headEnd/>
            <a:tailEnd/>
          </a:ln>
        </p:spPr>
        <p:txBody>
          <a:bodyPr/>
          <a:lstStyle/>
          <a:p>
            <a:endParaRPr lang="en-US"/>
          </a:p>
        </p:txBody>
      </p:sp>
      <p:sp>
        <p:nvSpPr>
          <p:cNvPr id="4105" name="Freeform 345"/>
          <p:cNvSpPr>
            <a:spLocks/>
          </p:cNvSpPr>
          <p:nvPr/>
        </p:nvSpPr>
        <p:spPr bwMode="auto">
          <a:xfrm>
            <a:off x="4665663" y="3100388"/>
            <a:ext cx="76200" cy="101600"/>
          </a:xfrm>
          <a:custGeom>
            <a:avLst/>
            <a:gdLst>
              <a:gd name="T0" fmla="*/ 2147483646 w 66"/>
              <a:gd name="T1" fmla="*/ 2147483646 h 90"/>
              <a:gd name="T2" fmla="*/ 2147483646 w 66"/>
              <a:gd name="T3" fmla="*/ 2147483646 h 90"/>
              <a:gd name="T4" fmla="*/ 2147483646 w 66"/>
              <a:gd name="T5" fmla="*/ 2147483646 h 90"/>
              <a:gd name="T6" fmla="*/ 2147483646 w 66"/>
              <a:gd name="T7" fmla="*/ 2147483646 h 90"/>
              <a:gd name="T8" fmla="*/ 2147483646 w 66"/>
              <a:gd name="T9" fmla="*/ 2147483646 h 90"/>
              <a:gd name="T10" fmla="*/ 2147483646 w 66"/>
              <a:gd name="T11" fmla="*/ 2147483646 h 90"/>
              <a:gd name="T12" fmla="*/ 2147483646 w 66"/>
              <a:gd name="T13" fmla="*/ 2147483646 h 90"/>
              <a:gd name="T14" fmla="*/ 2147483646 w 66"/>
              <a:gd name="T15" fmla="*/ 2147483646 h 90"/>
              <a:gd name="T16" fmla="*/ 2147483646 w 66"/>
              <a:gd name="T17" fmla="*/ 2147483646 h 90"/>
              <a:gd name="T18" fmla="*/ 2147483646 w 66"/>
              <a:gd name="T19" fmla="*/ 2147483646 h 90"/>
              <a:gd name="T20" fmla="*/ 2147483646 w 66"/>
              <a:gd name="T21" fmla="*/ 0 h 90"/>
              <a:gd name="T22" fmla="*/ 2147483646 w 66"/>
              <a:gd name="T23" fmla="*/ 2147483646 h 90"/>
              <a:gd name="T24" fmla="*/ 2147483646 w 66"/>
              <a:gd name="T25" fmla="*/ 2147483646 h 90"/>
              <a:gd name="T26" fmla="*/ 2147483646 w 66"/>
              <a:gd name="T27" fmla="*/ 2147483646 h 90"/>
              <a:gd name="T28" fmla="*/ 2147483646 w 66"/>
              <a:gd name="T29" fmla="*/ 2147483646 h 90"/>
              <a:gd name="T30" fmla="*/ 2147483646 w 66"/>
              <a:gd name="T31" fmla="*/ 2147483646 h 90"/>
              <a:gd name="T32" fmla="*/ 0 w 66"/>
              <a:gd name="T33" fmla="*/ 2147483646 h 90"/>
              <a:gd name="T34" fmla="*/ 2147483646 w 66"/>
              <a:gd name="T35" fmla="*/ 2147483646 h 90"/>
              <a:gd name="T36" fmla="*/ 2147483646 w 66"/>
              <a:gd name="T37" fmla="*/ 2147483646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chemeClr val="bg1"/>
          </a:solidFill>
          <a:ln w="9525">
            <a:solidFill>
              <a:schemeClr val="bg2"/>
            </a:solidFill>
            <a:round/>
            <a:headEnd/>
            <a:tailEnd/>
          </a:ln>
        </p:spPr>
        <p:txBody>
          <a:bodyPr/>
          <a:lstStyle/>
          <a:p>
            <a:endParaRPr lang="en-US"/>
          </a:p>
        </p:txBody>
      </p:sp>
      <p:sp>
        <p:nvSpPr>
          <p:cNvPr id="4106" name="Freeform 346"/>
          <p:cNvSpPr>
            <a:spLocks/>
          </p:cNvSpPr>
          <p:nvPr/>
        </p:nvSpPr>
        <p:spPr bwMode="auto">
          <a:xfrm rot="-633815">
            <a:off x="5046663" y="3533775"/>
            <a:ext cx="158750" cy="163513"/>
          </a:xfrm>
          <a:custGeom>
            <a:avLst/>
            <a:gdLst>
              <a:gd name="T0" fmla="*/ 2147483646 w 9874"/>
              <a:gd name="T1" fmla="*/ 2147483646 h 10000"/>
              <a:gd name="T2" fmla="*/ 2147483646 w 9874"/>
              <a:gd name="T3" fmla="*/ 2147483646 h 10000"/>
              <a:gd name="T4" fmla="*/ 2147483646 w 9874"/>
              <a:gd name="T5" fmla="*/ 2147483646 h 10000"/>
              <a:gd name="T6" fmla="*/ 2147483646 w 9874"/>
              <a:gd name="T7" fmla="*/ 0 h 10000"/>
              <a:gd name="T8" fmla="*/ 2147483646 w 9874"/>
              <a:gd name="T9" fmla="*/ 2147483646 h 10000"/>
              <a:gd name="T10" fmla="*/ 2147483646 w 9874"/>
              <a:gd name="T11" fmla="*/ 2147483646 h 10000"/>
              <a:gd name="T12" fmla="*/ 2147483646 w 9874"/>
              <a:gd name="T13" fmla="*/ 2147483646 h 10000"/>
              <a:gd name="T14" fmla="*/ 2147483646 w 9874"/>
              <a:gd name="T15" fmla="*/ 2147483646 h 10000"/>
              <a:gd name="T16" fmla="*/ 2147483646 w 9874"/>
              <a:gd name="T17" fmla="*/ 2147483646 h 10000"/>
              <a:gd name="T18" fmla="*/ 0 w 9874"/>
              <a:gd name="T19" fmla="*/ 2147483646 h 10000"/>
              <a:gd name="T20" fmla="*/ 2147483646 w 9874"/>
              <a:gd name="T21" fmla="*/ 2147483646 h 10000"/>
              <a:gd name="T22" fmla="*/ 2147483646 w 9874"/>
              <a:gd name="T23" fmla="*/ 2147483646 h 10000"/>
              <a:gd name="T24" fmla="*/ 2147483646 w 9874"/>
              <a:gd name="T25" fmla="*/ 2147483646 h 10000"/>
              <a:gd name="T26" fmla="*/ 2147483646 w 9874"/>
              <a:gd name="T27" fmla="*/ 2147483646 h 10000"/>
              <a:gd name="T28" fmla="*/ 2147483646 w 9874"/>
              <a:gd name="T29" fmla="*/ 2147483646 h 10000"/>
              <a:gd name="T30" fmla="*/ 2147483646 w 9874"/>
              <a:gd name="T31" fmla="*/ 2147483646 h 10000"/>
              <a:gd name="T32" fmla="*/ 2147483646 w 9874"/>
              <a:gd name="T33" fmla="*/ 2147483646 h 10000"/>
              <a:gd name="T34" fmla="*/ 2147483646 w 9874"/>
              <a:gd name="T35" fmla="*/ 2147483646 h 10000"/>
              <a:gd name="T36" fmla="*/ 2147483646 w 9874"/>
              <a:gd name="T37" fmla="*/ 2147483646 h 10000"/>
              <a:gd name="T38" fmla="*/ 2147483646 w 9874"/>
              <a:gd name="T39" fmla="*/ 2147483646 h 10000"/>
              <a:gd name="T40" fmla="*/ 2147483646 w 9874"/>
              <a:gd name="T41" fmla="*/ 2147483646 h 10000"/>
              <a:gd name="T42" fmla="*/ 2147483646 w 9874"/>
              <a:gd name="T43" fmla="*/ 2147483646 h 10000"/>
              <a:gd name="T44" fmla="*/ 2147483646 w 9874"/>
              <a:gd name="T45" fmla="*/ 2147483646 h 10000"/>
              <a:gd name="T46" fmla="*/ 2147483646 w 9874"/>
              <a:gd name="T47" fmla="*/ 2147483646 h 10000"/>
              <a:gd name="T48" fmla="*/ 2147483646 w 9874"/>
              <a:gd name="T49" fmla="*/ 2147483646 h 10000"/>
              <a:gd name="T50" fmla="*/ 2147483646 w 9874"/>
              <a:gd name="T51" fmla="*/ 2147483646 h 1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874" h="10000">
                <a:moveTo>
                  <a:pt x="9677" y="735"/>
                </a:moveTo>
                <a:lnTo>
                  <a:pt x="9874" y="489"/>
                </a:lnTo>
                <a:lnTo>
                  <a:pt x="9223" y="488"/>
                </a:lnTo>
                <a:lnTo>
                  <a:pt x="8813" y="0"/>
                </a:lnTo>
                <a:lnTo>
                  <a:pt x="5802" y="299"/>
                </a:lnTo>
                <a:lnTo>
                  <a:pt x="3889" y="1094"/>
                </a:lnTo>
                <a:lnTo>
                  <a:pt x="1667" y="1588"/>
                </a:lnTo>
                <a:lnTo>
                  <a:pt x="1667" y="2083"/>
                </a:lnTo>
                <a:lnTo>
                  <a:pt x="1111" y="3073"/>
                </a:lnTo>
                <a:lnTo>
                  <a:pt x="0" y="4062"/>
                </a:lnTo>
                <a:lnTo>
                  <a:pt x="1111" y="5547"/>
                </a:lnTo>
                <a:lnTo>
                  <a:pt x="3333" y="6042"/>
                </a:lnTo>
                <a:lnTo>
                  <a:pt x="2222" y="7031"/>
                </a:lnTo>
                <a:lnTo>
                  <a:pt x="2222" y="9010"/>
                </a:lnTo>
                <a:lnTo>
                  <a:pt x="4445" y="10000"/>
                </a:lnTo>
                <a:lnTo>
                  <a:pt x="5555" y="9010"/>
                </a:lnTo>
                <a:lnTo>
                  <a:pt x="5555" y="8021"/>
                </a:lnTo>
                <a:lnTo>
                  <a:pt x="7777" y="7031"/>
                </a:lnTo>
                <a:lnTo>
                  <a:pt x="5555" y="5052"/>
                </a:lnTo>
                <a:lnTo>
                  <a:pt x="5555" y="4062"/>
                </a:lnTo>
                <a:lnTo>
                  <a:pt x="4445" y="2578"/>
                </a:lnTo>
                <a:lnTo>
                  <a:pt x="7777" y="2083"/>
                </a:lnTo>
                <a:lnTo>
                  <a:pt x="9152" y="1778"/>
                </a:lnTo>
                <a:lnTo>
                  <a:pt x="9179" y="1136"/>
                </a:lnTo>
                <a:lnTo>
                  <a:pt x="9413" y="901"/>
                </a:lnTo>
                <a:lnTo>
                  <a:pt x="9677" y="735"/>
                </a:lnTo>
                <a:close/>
              </a:path>
            </a:pathLst>
          </a:custGeom>
          <a:solidFill>
            <a:schemeClr val="bg1"/>
          </a:solidFill>
          <a:ln w="9525">
            <a:solidFill>
              <a:schemeClr val="bg2"/>
            </a:solidFill>
            <a:round/>
            <a:headEnd/>
            <a:tailEnd/>
          </a:ln>
        </p:spPr>
        <p:txBody>
          <a:bodyPr/>
          <a:lstStyle/>
          <a:p>
            <a:endParaRPr lang="en-US"/>
          </a:p>
        </p:txBody>
      </p:sp>
      <p:sp>
        <p:nvSpPr>
          <p:cNvPr id="4107" name="Freeform 351"/>
          <p:cNvSpPr>
            <a:spLocks/>
          </p:cNvSpPr>
          <p:nvPr/>
        </p:nvSpPr>
        <p:spPr bwMode="auto">
          <a:xfrm>
            <a:off x="5037138" y="3279775"/>
            <a:ext cx="204787" cy="168275"/>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0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00" h="10000">
                <a:moveTo>
                  <a:pt x="8952" y="4746"/>
                </a:moveTo>
                <a:cubicBezTo>
                  <a:pt x="8952" y="4746"/>
                  <a:pt x="9789" y="4438"/>
                  <a:pt x="9789" y="4036"/>
                </a:cubicBezTo>
                <a:cubicBezTo>
                  <a:pt x="10125" y="3229"/>
                  <a:pt x="10054" y="3000"/>
                  <a:pt x="9628" y="2328"/>
                </a:cubicBezTo>
                <a:cubicBezTo>
                  <a:pt x="9201" y="1655"/>
                  <a:pt x="8028" y="776"/>
                  <a:pt x="7229" y="0"/>
                </a:cubicBezTo>
                <a:cubicBezTo>
                  <a:pt x="6677" y="239"/>
                  <a:pt x="6358" y="529"/>
                  <a:pt x="5576" y="715"/>
                </a:cubicBezTo>
                <a:cubicBezTo>
                  <a:pt x="4794" y="901"/>
                  <a:pt x="3551" y="983"/>
                  <a:pt x="2539" y="1118"/>
                </a:cubicBezTo>
                <a:lnTo>
                  <a:pt x="2201" y="715"/>
                </a:lnTo>
                <a:lnTo>
                  <a:pt x="1188" y="2730"/>
                </a:lnTo>
                <a:cubicBezTo>
                  <a:pt x="963" y="3268"/>
                  <a:pt x="631" y="4031"/>
                  <a:pt x="513" y="4343"/>
                </a:cubicBezTo>
                <a:cubicBezTo>
                  <a:pt x="396" y="4654"/>
                  <a:pt x="496" y="4524"/>
                  <a:pt x="482" y="4603"/>
                </a:cubicBezTo>
                <a:cubicBezTo>
                  <a:pt x="467" y="4681"/>
                  <a:pt x="503" y="4723"/>
                  <a:pt x="422" y="4817"/>
                </a:cubicBezTo>
                <a:cubicBezTo>
                  <a:pt x="342" y="4911"/>
                  <a:pt x="-28" y="5153"/>
                  <a:pt x="2" y="5165"/>
                </a:cubicBezTo>
                <a:cubicBezTo>
                  <a:pt x="871" y="6361"/>
                  <a:pt x="1309" y="7628"/>
                  <a:pt x="1789" y="8230"/>
                </a:cubicBezTo>
                <a:cubicBezTo>
                  <a:pt x="2266" y="8832"/>
                  <a:pt x="2645" y="8558"/>
                  <a:pt x="2875" y="8776"/>
                </a:cubicBezTo>
                <a:cubicBezTo>
                  <a:pt x="3105" y="8994"/>
                  <a:pt x="2722" y="9336"/>
                  <a:pt x="3174" y="9539"/>
                </a:cubicBezTo>
                <a:cubicBezTo>
                  <a:pt x="3626" y="9742"/>
                  <a:pt x="4682" y="10053"/>
                  <a:pt x="5588" y="9993"/>
                </a:cubicBezTo>
                <a:cubicBezTo>
                  <a:pt x="6494" y="9933"/>
                  <a:pt x="8055" y="9717"/>
                  <a:pt x="8615" y="9179"/>
                </a:cubicBezTo>
                <a:cubicBezTo>
                  <a:pt x="9175" y="8641"/>
                  <a:pt x="8840" y="7567"/>
                  <a:pt x="8952" y="6761"/>
                </a:cubicBezTo>
                <a:lnTo>
                  <a:pt x="9628" y="6358"/>
                </a:lnTo>
                <a:cubicBezTo>
                  <a:pt x="9591" y="6168"/>
                  <a:pt x="9555" y="5977"/>
                  <a:pt x="9518" y="5787"/>
                </a:cubicBezTo>
                <a:cubicBezTo>
                  <a:pt x="9629" y="5384"/>
                  <a:pt x="8840" y="5149"/>
                  <a:pt x="8952" y="4746"/>
                </a:cubicBezTo>
                <a:close/>
              </a:path>
            </a:pathLst>
          </a:custGeom>
          <a:solidFill>
            <a:schemeClr val="bg1"/>
          </a:solidFill>
          <a:ln w="9525">
            <a:solidFill>
              <a:schemeClr val="bg2"/>
            </a:solidFill>
            <a:round/>
            <a:headEnd/>
            <a:tailEnd/>
          </a:ln>
        </p:spPr>
        <p:txBody>
          <a:bodyPr/>
          <a:lstStyle/>
          <a:p>
            <a:endParaRPr lang="en-US"/>
          </a:p>
        </p:txBody>
      </p:sp>
      <p:sp>
        <p:nvSpPr>
          <p:cNvPr id="4108" name="Freeform 353"/>
          <p:cNvSpPr>
            <a:spLocks/>
          </p:cNvSpPr>
          <p:nvPr/>
        </p:nvSpPr>
        <p:spPr bwMode="auto">
          <a:xfrm>
            <a:off x="4830763" y="3201988"/>
            <a:ext cx="158750" cy="82550"/>
          </a:xfrm>
          <a:custGeom>
            <a:avLst/>
            <a:gdLst>
              <a:gd name="T0" fmla="*/ 2147483646 w 10569"/>
              <a:gd name="T1" fmla="*/ 2147483646 h 10092"/>
              <a:gd name="T2" fmla="*/ 2147483646 w 10569"/>
              <a:gd name="T3" fmla="*/ 2147483646 h 10092"/>
              <a:gd name="T4" fmla="*/ 2147483646 w 10569"/>
              <a:gd name="T5" fmla="*/ 2147483646 h 10092"/>
              <a:gd name="T6" fmla="*/ 2147483646 w 10569"/>
              <a:gd name="T7" fmla="*/ 0 h 10092"/>
              <a:gd name="T8" fmla="*/ 2147483646 w 10569"/>
              <a:gd name="T9" fmla="*/ 2147483646 h 10092"/>
              <a:gd name="T10" fmla="*/ 2147483646 w 10569"/>
              <a:gd name="T11" fmla="*/ 0 h 10092"/>
              <a:gd name="T12" fmla="*/ 2147483646 w 10569"/>
              <a:gd name="T13" fmla="*/ 2147483646 h 10092"/>
              <a:gd name="T14" fmla="*/ 2147483646 w 10569"/>
              <a:gd name="T15" fmla="*/ 2147483646 h 10092"/>
              <a:gd name="T16" fmla="*/ 2147483646 w 10569"/>
              <a:gd name="T17" fmla="*/ 2147483646 h 10092"/>
              <a:gd name="T18" fmla="*/ 2147483646 w 10569"/>
              <a:gd name="T19" fmla="*/ 2147483646 h 10092"/>
              <a:gd name="T20" fmla="*/ 2147483646 w 10569"/>
              <a:gd name="T21" fmla="*/ 2147483646 h 10092"/>
              <a:gd name="T22" fmla="*/ 2147483646 w 10569"/>
              <a:gd name="T23" fmla="*/ 2147483646 h 10092"/>
              <a:gd name="T24" fmla="*/ 2147483646 w 10569"/>
              <a:gd name="T25" fmla="*/ 2147483646 h 10092"/>
              <a:gd name="T26" fmla="*/ 2147483646 w 10569"/>
              <a:gd name="T27" fmla="*/ 2147483646 h 10092"/>
              <a:gd name="T28" fmla="*/ 2147483646 w 10569"/>
              <a:gd name="T29" fmla="*/ 2147483646 h 10092"/>
              <a:gd name="T30" fmla="*/ 2147483646 w 10569"/>
              <a:gd name="T31" fmla="*/ 2147483646 h 10092"/>
              <a:gd name="T32" fmla="*/ 2147483646 w 10569"/>
              <a:gd name="T33" fmla="*/ 2147483646 h 10092"/>
              <a:gd name="T34" fmla="*/ 2147483646 w 10569"/>
              <a:gd name="T35" fmla="*/ 2147483646 h 10092"/>
              <a:gd name="T36" fmla="*/ 2147483646 w 10569"/>
              <a:gd name="T37" fmla="*/ 2147483646 h 10092"/>
              <a:gd name="T38" fmla="*/ 2147483646 w 10569"/>
              <a:gd name="T39" fmla="*/ 2147483646 h 10092"/>
              <a:gd name="T40" fmla="*/ 2147483646 w 10569"/>
              <a:gd name="T41" fmla="*/ 2147483646 h 10092"/>
              <a:gd name="T42" fmla="*/ 2147483646 w 10569"/>
              <a:gd name="T43" fmla="*/ 2147483646 h 10092"/>
              <a:gd name="T44" fmla="*/ 2147483646 w 10569"/>
              <a:gd name="T45" fmla="*/ 2147483646 h 100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569" h="10092">
                <a:moveTo>
                  <a:pt x="10569" y="5925"/>
                </a:moveTo>
                <a:cubicBezTo>
                  <a:pt x="10249" y="5077"/>
                  <a:pt x="8682" y="4197"/>
                  <a:pt x="7738" y="3333"/>
                </a:cubicBezTo>
                <a:lnTo>
                  <a:pt x="5920" y="1667"/>
                </a:lnTo>
                <a:lnTo>
                  <a:pt x="4102" y="0"/>
                </a:lnTo>
                <a:lnTo>
                  <a:pt x="4102" y="833"/>
                </a:lnTo>
                <a:lnTo>
                  <a:pt x="3193" y="0"/>
                </a:lnTo>
                <a:lnTo>
                  <a:pt x="2738" y="833"/>
                </a:lnTo>
                <a:lnTo>
                  <a:pt x="1829" y="1667"/>
                </a:lnTo>
                <a:lnTo>
                  <a:pt x="920" y="2500"/>
                </a:lnTo>
                <a:cubicBezTo>
                  <a:pt x="617" y="2778"/>
                  <a:pt x="87" y="3007"/>
                  <a:pt x="11" y="3333"/>
                </a:cubicBezTo>
                <a:cubicBezTo>
                  <a:pt x="-65" y="3659"/>
                  <a:pt x="248" y="4018"/>
                  <a:pt x="466" y="4459"/>
                </a:cubicBezTo>
                <a:cubicBezTo>
                  <a:pt x="684" y="4900"/>
                  <a:pt x="1019" y="5333"/>
                  <a:pt x="1322" y="5979"/>
                </a:cubicBezTo>
                <a:cubicBezTo>
                  <a:pt x="1625" y="6625"/>
                  <a:pt x="2048" y="7802"/>
                  <a:pt x="2284" y="8333"/>
                </a:cubicBezTo>
                <a:cubicBezTo>
                  <a:pt x="2520" y="8864"/>
                  <a:pt x="2583" y="8874"/>
                  <a:pt x="2738" y="9167"/>
                </a:cubicBezTo>
                <a:cubicBezTo>
                  <a:pt x="2893" y="9460"/>
                  <a:pt x="3217" y="10092"/>
                  <a:pt x="3217" y="10092"/>
                </a:cubicBezTo>
                <a:cubicBezTo>
                  <a:pt x="4581" y="10092"/>
                  <a:pt x="4900" y="9994"/>
                  <a:pt x="4900" y="9994"/>
                </a:cubicBezTo>
                <a:cubicBezTo>
                  <a:pt x="4785" y="9440"/>
                  <a:pt x="5654" y="9714"/>
                  <a:pt x="5539" y="9160"/>
                </a:cubicBezTo>
                <a:cubicBezTo>
                  <a:pt x="5853" y="9260"/>
                  <a:pt x="6250" y="9364"/>
                  <a:pt x="6402" y="9410"/>
                </a:cubicBezTo>
                <a:cubicBezTo>
                  <a:pt x="6554" y="9456"/>
                  <a:pt x="6377" y="9434"/>
                  <a:pt x="6453" y="9434"/>
                </a:cubicBezTo>
                <a:cubicBezTo>
                  <a:pt x="6529" y="9434"/>
                  <a:pt x="6505" y="9504"/>
                  <a:pt x="6723" y="9605"/>
                </a:cubicBezTo>
                <a:cubicBezTo>
                  <a:pt x="6941" y="9707"/>
                  <a:pt x="7421" y="10085"/>
                  <a:pt x="7759" y="10043"/>
                </a:cubicBezTo>
                <a:cubicBezTo>
                  <a:pt x="8097" y="10001"/>
                  <a:pt x="8436" y="9626"/>
                  <a:pt x="8753" y="9355"/>
                </a:cubicBezTo>
                <a:cubicBezTo>
                  <a:pt x="9070" y="9084"/>
                  <a:pt x="8347" y="9964"/>
                  <a:pt x="10391" y="9757"/>
                </a:cubicBezTo>
              </a:path>
            </a:pathLst>
          </a:custGeom>
          <a:solidFill>
            <a:schemeClr val="bg1"/>
          </a:solidFill>
          <a:ln w="9525">
            <a:solidFill>
              <a:schemeClr val="bg2"/>
            </a:solidFill>
            <a:round/>
            <a:headEnd/>
            <a:tailEnd/>
          </a:ln>
        </p:spPr>
        <p:txBody>
          <a:bodyPr/>
          <a:lstStyle/>
          <a:p>
            <a:endParaRPr lang="en-US"/>
          </a:p>
        </p:txBody>
      </p:sp>
      <p:sp>
        <p:nvSpPr>
          <p:cNvPr id="4109" name="Freeform 354"/>
          <p:cNvSpPr>
            <a:spLocks/>
          </p:cNvSpPr>
          <p:nvPr/>
        </p:nvSpPr>
        <p:spPr bwMode="auto">
          <a:xfrm>
            <a:off x="4943475" y="3287713"/>
            <a:ext cx="138113" cy="95250"/>
          </a:xfrm>
          <a:custGeom>
            <a:avLst/>
            <a:gdLst>
              <a:gd name="T0" fmla="*/ 2147483646 w 9980"/>
              <a:gd name="T1" fmla="*/ 0 h 10000"/>
              <a:gd name="T2" fmla="*/ 2147483646 w 9980"/>
              <a:gd name="T3" fmla="*/ 2147483646 h 10000"/>
              <a:gd name="T4" fmla="*/ 2147483646 w 9980"/>
              <a:gd name="T5" fmla="*/ 2147483646 h 10000"/>
              <a:gd name="T6" fmla="*/ 2147483646 w 9980"/>
              <a:gd name="T7" fmla="*/ 2147483646 h 10000"/>
              <a:gd name="T8" fmla="*/ 2147483646 w 9980"/>
              <a:gd name="T9" fmla="*/ 2147483646 h 10000"/>
              <a:gd name="T10" fmla="*/ 2147483646 w 9980"/>
              <a:gd name="T11" fmla="*/ 2147483646 h 10000"/>
              <a:gd name="T12" fmla="*/ 2147483646 w 9980"/>
              <a:gd name="T13" fmla="*/ 2147483646 h 10000"/>
              <a:gd name="T14" fmla="*/ 2147483646 w 9980"/>
              <a:gd name="T15" fmla="*/ 2147483646 h 10000"/>
              <a:gd name="T16" fmla="*/ 2147483646 w 9980"/>
              <a:gd name="T17" fmla="*/ 2147483646 h 10000"/>
              <a:gd name="T18" fmla="*/ 2147483646 w 9980"/>
              <a:gd name="T19" fmla="*/ 2147483646 h 10000"/>
              <a:gd name="T20" fmla="*/ 2147483646 w 9980"/>
              <a:gd name="T21" fmla="*/ 2147483646 h 10000"/>
              <a:gd name="T22" fmla="*/ 2147483646 w 9980"/>
              <a:gd name="T23" fmla="*/ 2147483646 h 10000"/>
              <a:gd name="T24" fmla="*/ 2147483646 w 9980"/>
              <a:gd name="T25" fmla="*/ 2147483646 h 10000"/>
              <a:gd name="T26" fmla="*/ 2147483646 w 9980"/>
              <a:gd name="T27" fmla="*/ 2147483646 h 10000"/>
              <a:gd name="T28" fmla="*/ 2147483646 w 9980"/>
              <a:gd name="T29" fmla="*/ 2147483646 h 10000"/>
              <a:gd name="T30" fmla="*/ 2147483646 w 9980"/>
              <a:gd name="T31" fmla="*/ 2147483646 h 10000"/>
              <a:gd name="T32" fmla="*/ 2147483646 w 9980"/>
              <a:gd name="T33" fmla="*/ 2147483646 h 10000"/>
              <a:gd name="T34" fmla="*/ 2147483646 w 9980"/>
              <a:gd name="T35" fmla="*/ 2147483646 h 10000"/>
              <a:gd name="T36" fmla="*/ 2147483646 w 9980"/>
              <a:gd name="T37" fmla="*/ 2147483646 h 10000"/>
              <a:gd name="T38" fmla="*/ 2147483646 w 9980"/>
              <a:gd name="T39" fmla="*/ 2147483646 h 10000"/>
              <a:gd name="T40" fmla="*/ 2147483646 w 9980"/>
              <a:gd name="T41" fmla="*/ 0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80" h="10000">
                <a:moveTo>
                  <a:pt x="7338" y="0"/>
                </a:moveTo>
                <a:cubicBezTo>
                  <a:pt x="6885" y="506"/>
                  <a:pt x="6535" y="1151"/>
                  <a:pt x="5980" y="1519"/>
                </a:cubicBezTo>
                <a:cubicBezTo>
                  <a:pt x="5426" y="1887"/>
                  <a:pt x="4670" y="1978"/>
                  <a:pt x="4015" y="2207"/>
                </a:cubicBezTo>
                <a:cubicBezTo>
                  <a:pt x="2540" y="2895"/>
                  <a:pt x="2950" y="2822"/>
                  <a:pt x="2540" y="2895"/>
                </a:cubicBezTo>
                <a:cubicBezTo>
                  <a:pt x="2130" y="2968"/>
                  <a:pt x="1557" y="2645"/>
                  <a:pt x="1557" y="2645"/>
                </a:cubicBezTo>
                <a:cubicBezTo>
                  <a:pt x="1066" y="1958"/>
                  <a:pt x="1230" y="2051"/>
                  <a:pt x="1066" y="2207"/>
                </a:cubicBezTo>
                <a:cubicBezTo>
                  <a:pt x="902" y="2363"/>
                  <a:pt x="574" y="3582"/>
                  <a:pt x="574" y="3582"/>
                </a:cubicBezTo>
                <a:cubicBezTo>
                  <a:pt x="409" y="4270"/>
                  <a:pt x="174" y="5254"/>
                  <a:pt x="82" y="5646"/>
                </a:cubicBezTo>
                <a:cubicBezTo>
                  <a:pt x="-10" y="6038"/>
                  <a:pt x="-16" y="5749"/>
                  <a:pt x="22" y="5937"/>
                </a:cubicBezTo>
                <a:cubicBezTo>
                  <a:pt x="60" y="6125"/>
                  <a:pt x="42" y="6197"/>
                  <a:pt x="312" y="6773"/>
                </a:cubicBezTo>
                <a:cubicBezTo>
                  <a:pt x="583" y="7349"/>
                  <a:pt x="1094" y="8858"/>
                  <a:pt x="1644" y="9396"/>
                </a:cubicBezTo>
                <a:cubicBezTo>
                  <a:pt x="2194" y="9934"/>
                  <a:pt x="3153" y="9997"/>
                  <a:pt x="3610" y="10000"/>
                </a:cubicBezTo>
                <a:cubicBezTo>
                  <a:pt x="4068" y="10003"/>
                  <a:pt x="3989" y="9657"/>
                  <a:pt x="4389" y="9418"/>
                </a:cubicBezTo>
                <a:cubicBezTo>
                  <a:pt x="4788" y="9179"/>
                  <a:pt x="5720" y="8707"/>
                  <a:pt x="6009" y="8564"/>
                </a:cubicBezTo>
                <a:cubicBezTo>
                  <a:pt x="6298" y="8421"/>
                  <a:pt x="5883" y="8706"/>
                  <a:pt x="6124" y="8564"/>
                </a:cubicBezTo>
                <a:cubicBezTo>
                  <a:pt x="6364" y="8422"/>
                  <a:pt x="7069" y="8310"/>
                  <a:pt x="7455" y="7709"/>
                </a:cubicBezTo>
                <a:cubicBezTo>
                  <a:pt x="7841" y="7109"/>
                  <a:pt x="8111" y="5875"/>
                  <a:pt x="8438" y="4958"/>
                </a:cubicBezTo>
                <a:cubicBezTo>
                  <a:pt x="8929" y="3812"/>
                  <a:pt x="9701" y="2324"/>
                  <a:pt x="9913" y="1519"/>
                </a:cubicBezTo>
                <a:cubicBezTo>
                  <a:pt x="10125" y="713"/>
                  <a:pt x="9778" y="589"/>
                  <a:pt x="9710" y="125"/>
                </a:cubicBezTo>
                <a:lnTo>
                  <a:pt x="9128" y="332"/>
                </a:lnTo>
                <a:lnTo>
                  <a:pt x="7338" y="0"/>
                </a:lnTo>
                <a:close/>
              </a:path>
            </a:pathLst>
          </a:custGeom>
          <a:solidFill>
            <a:schemeClr val="bg1"/>
          </a:solidFill>
          <a:ln w="9525">
            <a:solidFill>
              <a:schemeClr val="bg2"/>
            </a:solidFill>
            <a:round/>
            <a:headEnd/>
            <a:tailEnd/>
          </a:ln>
        </p:spPr>
        <p:txBody>
          <a:bodyPr/>
          <a:lstStyle/>
          <a:p>
            <a:endParaRPr lang="en-US"/>
          </a:p>
        </p:txBody>
      </p:sp>
      <p:sp>
        <p:nvSpPr>
          <p:cNvPr id="4110" name="Freeform 355"/>
          <p:cNvSpPr>
            <a:spLocks/>
          </p:cNvSpPr>
          <p:nvPr/>
        </p:nvSpPr>
        <p:spPr bwMode="auto">
          <a:xfrm>
            <a:off x="4948238" y="3248025"/>
            <a:ext cx="133350" cy="69850"/>
          </a:xfrm>
          <a:custGeom>
            <a:avLst/>
            <a:gdLst>
              <a:gd name="T0" fmla="*/ 2147483646 w 10000"/>
              <a:gd name="T1" fmla="*/ 2147483646 h 9595"/>
              <a:gd name="T2" fmla="*/ 2147483646 w 10000"/>
              <a:gd name="T3" fmla="*/ 2147483646 h 9595"/>
              <a:gd name="T4" fmla="*/ 2147483646 w 10000"/>
              <a:gd name="T5" fmla="*/ 2147483646 h 9595"/>
              <a:gd name="T6" fmla="*/ 2147483646 w 10000"/>
              <a:gd name="T7" fmla="*/ 2147483646 h 9595"/>
              <a:gd name="T8" fmla="*/ 2147483646 w 10000"/>
              <a:gd name="T9" fmla="*/ 2147483646 h 9595"/>
              <a:gd name="T10" fmla="*/ 0 w 10000"/>
              <a:gd name="T11" fmla="*/ 2147483646 h 9595"/>
              <a:gd name="T12" fmla="*/ 2147483646 w 10000"/>
              <a:gd name="T13" fmla="*/ 2147483646 h 9595"/>
              <a:gd name="T14" fmla="*/ 2147483646 w 10000"/>
              <a:gd name="T15" fmla="*/ 2147483646 h 9595"/>
              <a:gd name="T16" fmla="*/ 2147483646 w 10000"/>
              <a:gd name="T17" fmla="*/ 2147483646 h 9595"/>
              <a:gd name="T18" fmla="*/ 2147483646 w 10000"/>
              <a:gd name="T19" fmla="*/ 2147483646 h 9595"/>
              <a:gd name="T20" fmla="*/ 2147483646 w 10000"/>
              <a:gd name="T21" fmla="*/ 2147483646 h 9595"/>
              <a:gd name="T22" fmla="*/ 2147483646 w 10000"/>
              <a:gd name="T23" fmla="*/ 2147483646 h 9595"/>
              <a:gd name="T24" fmla="*/ 2147483646 w 10000"/>
              <a:gd name="T25" fmla="*/ 2147483646 h 9595"/>
              <a:gd name="T26" fmla="*/ 2147483646 w 10000"/>
              <a:gd name="T27" fmla="*/ 2147483646 h 9595"/>
              <a:gd name="T28" fmla="*/ 2147483646 w 10000"/>
              <a:gd name="T29" fmla="*/ 2147483646 h 9595"/>
              <a:gd name="T30" fmla="*/ 2147483646 w 10000"/>
              <a:gd name="T31" fmla="*/ 2147483646 h 9595"/>
              <a:gd name="T32" fmla="*/ 2147483646 w 10000"/>
              <a:gd name="T33" fmla="*/ 2147483646 h 9595"/>
              <a:gd name="T34" fmla="*/ 2147483646 w 10000"/>
              <a:gd name="T35" fmla="*/ 2147483646 h 9595"/>
              <a:gd name="T36" fmla="*/ 2147483646 w 10000"/>
              <a:gd name="T37" fmla="*/ 2147483646 h 95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00" h="9595">
                <a:moveTo>
                  <a:pt x="6210" y="584"/>
                </a:moveTo>
                <a:cubicBezTo>
                  <a:pt x="5554" y="325"/>
                  <a:pt x="5389" y="258"/>
                  <a:pt x="5013" y="93"/>
                </a:cubicBezTo>
                <a:cubicBezTo>
                  <a:pt x="4637" y="-72"/>
                  <a:pt x="4318" y="17"/>
                  <a:pt x="3953" y="99"/>
                </a:cubicBezTo>
                <a:lnTo>
                  <a:pt x="2823" y="584"/>
                </a:lnTo>
                <a:lnTo>
                  <a:pt x="2259" y="2806"/>
                </a:lnTo>
                <a:lnTo>
                  <a:pt x="0" y="5029"/>
                </a:lnTo>
                <a:lnTo>
                  <a:pt x="565" y="7251"/>
                </a:lnTo>
                <a:lnTo>
                  <a:pt x="979" y="8586"/>
                </a:lnTo>
                <a:lnTo>
                  <a:pt x="2018" y="9595"/>
                </a:lnTo>
                <a:lnTo>
                  <a:pt x="4432" y="8261"/>
                </a:lnTo>
                <a:lnTo>
                  <a:pt x="6240" y="7653"/>
                </a:lnTo>
                <a:lnTo>
                  <a:pt x="7130" y="5478"/>
                </a:lnTo>
                <a:lnTo>
                  <a:pt x="9214" y="5927"/>
                </a:lnTo>
                <a:lnTo>
                  <a:pt x="9803" y="4973"/>
                </a:lnTo>
                <a:cubicBezTo>
                  <a:pt x="9735" y="4622"/>
                  <a:pt x="9905" y="4270"/>
                  <a:pt x="9837" y="3918"/>
                </a:cubicBezTo>
                <a:cubicBezTo>
                  <a:pt x="9758" y="2807"/>
                  <a:pt x="10067" y="3265"/>
                  <a:pt x="9987" y="2154"/>
                </a:cubicBezTo>
                <a:cubicBezTo>
                  <a:pt x="9527" y="1653"/>
                  <a:pt x="9037" y="1714"/>
                  <a:pt x="8578" y="1214"/>
                </a:cubicBezTo>
                <a:cubicBezTo>
                  <a:pt x="8542" y="1004"/>
                  <a:pt x="8505" y="794"/>
                  <a:pt x="8469" y="584"/>
                </a:cubicBezTo>
                <a:lnTo>
                  <a:pt x="6210" y="584"/>
                </a:lnTo>
                <a:close/>
              </a:path>
            </a:pathLst>
          </a:custGeom>
          <a:solidFill>
            <a:schemeClr val="bg1"/>
          </a:solidFill>
          <a:ln w="9525">
            <a:solidFill>
              <a:schemeClr val="bg2"/>
            </a:solidFill>
            <a:round/>
            <a:headEnd/>
            <a:tailEnd/>
          </a:ln>
        </p:spPr>
        <p:txBody>
          <a:bodyPr/>
          <a:lstStyle/>
          <a:p>
            <a:endParaRPr lang="en-US"/>
          </a:p>
        </p:txBody>
      </p:sp>
      <p:sp>
        <p:nvSpPr>
          <p:cNvPr id="4111" name="Freeform 356"/>
          <p:cNvSpPr>
            <a:spLocks/>
          </p:cNvSpPr>
          <p:nvPr/>
        </p:nvSpPr>
        <p:spPr bwMode="auto">
          <a:xfrm>
            <a:off x="5097463" y="3429000"/>
            <a:ext cx="182562" cy="141288"/>
          </a:xfrm>
          <a:custGeom>
            <a:avLst/>
            <a:gdLst>
              <a:gd name="T0" fmla="*/ 2147483646 w 10000"/>
              <a:gd name="T1" fmla="*/ 2147483646 h 10000"/>
              <a:gd name="T2" fmla="*/ 2147483646 w 10000"/>
              <a:gd name="T3" fmla="*/ 2147483646 h 10000"/>
              <a:gd name="T4" fmla="*/ 0 w 10000"/>
              <a:gd name="T5" fmla="*/ 0 h 10000"/>
              <a:gd name="T6" fmla="*/ 0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0 h 10000"/>
              <a:gd name="T46" fmla="*/ 2147483646 w 10000"/>
              <a:gd name="T47" fmla="*/ 2147483646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00" h="10000">
                <a:moveTo>
                  <a:pt x="3636" y="522"/>
                </a:moveTo>
                <a:lnTo>
                  <a:pt x="909" y="522"/>
                </a:lnTo>
                <a:lnTo>
                  <a:pt x="0" y="0"/>
                </a:lnTo>
                <a:lnTo>
                  <a:pt x="0" y="1043"/>
                </a:lnTo>
                <a:lnTo>
                  <a:pt x="455" y="2609"/>
                </a:lnTo>
                <a:cubicBezTo>
                  <a:pt x="530" y="3171"/>
                  <a:pt x="604" y="3733"/>
                  <a:pt x="679" y="4295"/>
                </a:cubicBezTo>
                <a:cubicBezTo>
                  <a:pt x="604" y="4631"/>
                  <a:pt x="530" y="4968"/>
                  <a:pt x="455" y="5304"/>
                </a:cubicBezTo>
                <a:lnTo>
                  <a:pt x="909" y="6348"/>
                </a:lnTo>
                <a:lnTo>
                  <a:pt x="1598" y="7682"/>
                </a:lnTo>
                <a:cubicBezTo>
                  <a:pt x="2779" y="7328"/>
                  <a:pt x="2976" y="7157"/>
                  <a:pt x="4110" y="6712"/>
                </a:cubicBezTo>
                <a:lnTo>
                  <a:pt x="4448" y="7069"/>
                </a:lnTo>
                <a:lnTo>
                  <a:pt x="5010" y="7076"/>
                </a:lnTo>
                <a:cubicBezTo>
                  <a:pt x="5007" y="7181"/>
                  <a:pt x="5003" y="7286"/>
                  <a:pt x="5000" y="7391"/>
                </a:cubicBezTo>
                <a:lnTo>
                  <a:pt x="4545" y="7913"/>
                </a:lnTo>
                <a:lnTo>
                  <a:pt x="5000" y="10000"/>
                </a:lnTo>
                <a:lnTo>
                  <a:pt x="6818" y="8435"/>
                </a:lnTo>
                <a:lnTo>
                  <a:pt x="8636" y="8435"/>
                </a:lnTo>
                <a:lnTo>
                  <a:pt x="9545" y="6870"/>
                </a:lnTo>
                <a:lnTo>
                  <a:pt x="10000" y="6870"/>
                </a:lnTo>
                <a:lnTo>
                  <a:pt x="7273" y="5826"/>
                </a:lnTo>
                <a:cubicBezTo>
                  <a:pt x="7121" y="4927"/>
                  <a:pt x="6970" y="4029"/>
                  <a:pt x="6818" y="3130"/>
                </a:cubicBezTo>
                <a:lnTo>
                  <a:pt x="8636" y="1043"/>
                </a:lnTo>
                <a:lnTo>
                  <a:pt x="5909" y="0"/>
                </a:lnTo>
                <a:lnTo>
                  <a:pt x="3636" y="522"/>
                </a:lnTo>
                <a:close/>
              </a:path>
            </a:pathLst>
          </a:custGeom>
          <a:solidFill>
            <a:schemeClr val="bg1"/>
          </a:solidFill>
          <a:ln w="9525">
            <a:solidFill>
              <a:schemeClr val="bg2"/>
            </a:solidFill>
            <a:round/>
            <a:headEnd/>
            <a:tailEnd/>
          </a:ln>
        </p:spPr>
        <p:txBody>
          <a:bodyPr/>
          <a:lstStyle/>
          <a:p>
            <a:endParaRPr lang="en-US"/>
          </a:p>
        </p:txBody>
      </p:sp>
      <p:sp>
        <p:nvSpPr>
          <p:cNvPr id="4112" name="Freeform 361"/>
          <p:cNvSpPr>
            <a:spLocks/>
          </p:cNvSpPr>
          <p:nvPr/>
        </p:nvSpPr>
        <p:spPr bwMode="auto">
          <a:xfrm>
            <a:off x="4691063" y="3314700"/>
            <a:ext cx="114300" cy="65088"/>
          </a:xfrm>
          <a:custGeom>
            <a:avLst/>
            <a:gdLst>
              <a:gd name="T0" fmla="*/ 2147483646 w 10000"/>
              <a:gd name="T1" fmla="*/ 2147483646 h 11466"/>
              <a:gd name="T2" fmla="*/ 2147483646 w 10000"/>
              <a:gd name="T3" fmla="*/ 2147483646 h 11466"/>
              <a:gd name="T4" fmla="*/ 2147483646 w 10000"/>
              <a:gd name="T5" fmla="*/ 2147483646 h 11466"/>
              <a:gd name="T6" fmla="*/ 2147483646 w 10000"/>
              <a:gd name="T7" fmla="*/ 2147483646 h 11466"/>
              <a:gd name="T8" fmla="*/ 2147483646 w 10000"/>
              <a:gd name="T9" fmla="*/ 0 h 11466"/>
              <a:gd name="T10" fmla="*/ 2147483646 w 10000"/>
              <a:gd name="T11" fmla="*/ 2147483646 h 11466"/>
              <a:gd name="T12" fmla="*/ 0 w 10000"/>
              <a:gd name="T13" fmla="*/ 2147483646 h 11466"/>
              <a:gd name="T14" fmla="*/ 0 w 10000"/>
              <a:gd name="T15" fmla="*/ 2147483646 h 11466"/>
              <a:gd name="T16" fmla="*/ 2147483646 w 10000"/>
              <a:gd name="T17" fmla="*/ 2147483646 h 11466"/>
              <a:gd name="T18" fmla="*/ 2147483646 w 10000"/>
              <a:gd name="T19" fmla="*/ 2147483646 h 11466"/>
              <a:gd name="T20" fmla="*/ 2147483646 w 10000"/>
              <a:gd name="T21" fmla="*/ 2147483646 h 11466"/>
              <a:gd name="T22" fmla="*/ 2147483646 w 10000"/>
              <a:gd name="T23" fmla="*/ 2147483646 h 11466"/>
              <a:gd name="T24" fmla="*/ 2147483646 w 10000"/>
              <a:gd name="T25" fmla="*/ 2147483646 h 11466"/>
              <a:gd name="T26" fmla="*/ 2147483646 w 10000"/>
              <a:gd name="T27" fmla="*/ 2147483646 h 11466"/>
              <a:gd name="T28" fmla="*/ 2147483646 w 10000"/>
              <a:gd name="T29" fmla="*/ 2147483646 h 11466"/>
              <a:gd name="T30" fmla="*/ 2147483646 w 10000"/>
              <a:gd name="T31" fmla="*/ 2147483646 h 11466"/>
              <a:gd name="T32" fmla="*/ 2147483646 w 10000"/>
              <a:gd name="T33" fmla="*/ 2147483646 h 11466"/>
              <a:gd name="T34" fmla="*/ 2147483646 w 10000"/>
              <a:gd name="T35" fmla="*/ 2147483646 h 11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00" h="11466">
                <a:moveTo>
                  <a:pt x="7857" y="3477"/>
                </a:moveTo>
                <a:lnTo>
                  <a:pt x="7143" y="2227"/>
                </a:lnTo>
                <a:lnTo>
                  <a:pt x="5714" y="977"/>
                </a:lnTo>
                <a:lnTo>
                  <a:pt x="3641" y="1948"/>
                </a:lnTo>
                <a:cubicBezTo>
                  <a:pt x="3532" y="1206"/>
                  <a:pt x="3354" y="742"/>
                  <a:pt x="3245" y="0"/>
                </a:cubicBezTo>
                <a:lnTo>
                  <a:pt x="2143" y="1878"/>
                </a:lnTo>
                <a:lnTo>
                  <a:pt x="0" y="5977"/>
                </a:lnTo>
                <a:lnTo>
                  <a:pt x="0" y="8477"/>
                </a:lnTo>
                <a:lnTo>
                  <a:pt x="1429" y="8477"/>
                </a:lnTo>
                <a:lnTo>
                  <a:pt x="2108" y="11466"/>
                </a:lnTo>
                <a:lnTo>
                  <a:pt x="2857" y="10977"/>
                </a:lnTo>
                <a:lnTo>
                  <a:pt x="4436" y="9035"/>
                </a:lnTo>
                <a:lnTo>
                  <a:pt x="5256" y="10146"/>
                </a:lnTo>
                <a:lnTo>
                  <a:pt x="7857" y="8477"/>
                </a:lnTo>
                <a:lnTo>
                  <a:pt x="9286" y="7227"/>
                </a:lnTo>
                <a:lnTo>
                  <a:pt x="10000" y="7227"/>
                </a:lnTo>
                <a:lnTo>
                  <a:pt x="9286" y="5977"/>
                </a:lnTo>
                <a:lnTo>
                  <a:pt x="7857" y="3477"/>
                </a:lnTo>
                <a:close/>
              </a:path>
            </a:pathLst>
          </a:custGeom>
          <a:solidFill>
            <a:schemeClr val="bg1"/>
          </a:solidFill>
          <a:ln w="9525">
            <a:solidFill>
              <a:schemeClr val="bg2"/>
            </a:solidFill>
            <a:round/>
            <a:headEnd/>
            <a:tailEnd/>
          </a:ln>
        </p:spPr>
        <p:txBody>
          <a:bodyPr/>
          <a:lstStyle/>
          <a:p>
            <a:endParaRPr lang="en-US"/>
          </a:p>
        </p:txBody>
      </p:sp>
      <p:sp>
        <p:nvSpPr>
          <p:cNvPr id="4113" name="Freeform 363"/>
          <p:cNvSpPr>
            <a:spLocks/>
          </p:cNvSpPr>
          <p:nvPr/>
        </p:nvSpPr>
        <p:spPr bwMode="auto">
          <a:xfrm>
            <a:off x="4633913" y="3168650"/>
            <a:ext cx="71437" cy="74613"/>
          </a:xfrm>
          <a:custGeom>
            <a:avLst/>
            <a:gdLst>
              <a:gd name="T0" fmla="*/ 2147483646 w 10056"/>
              <a:gd name="T1" fmla="*/ 2147483646 h 10000"/>
              <a:gd name="T2" fmla="*/ 2147483646 w 10056"/>
              <a:gd name="T3" fmla="*/ 2147483646 h 10000"/>
              <a:gd name="T4" fmla="*/ 2147483646 w 10056"/>
              <a:gd name="T5" fmla="*/ 2147483646 h 10000"/>
              <a:gd name="T6" fmla="*/ 2147483646 w 10056"/>
              <a:gd name="T7" fmla="*/ 2147483646 h 10000"/>
              <a:gd name="T8" fmla="*/ 2147483646 w 10056"/>
              <a:gd name="T9" fmla="*/ 2147483646 h 10000"/>
              <a:gd name="T10" fmla="*/ 2147483646 w 10056"/>
              <a:gd name="T11" fmla="*/ 2147483646 h 10000"/>
              <a:gd name="T12" fmla="*/ 2147483646 w 10056"/>
              <a:gd name="T13" fmla="*/ 2147483646 h 10000"/>
              <a:gd name="T14" fmla="*/ 2147483646 w 10056"/>
              <a:gd name="T15" fmla="*/ 2147483646 h 10000"/>
              <a:gd name="T16" fmla="*/ 2147483646 w 10056"/>
              <a:gd name="T17" fmla="*/ 2147483646 h 10000"/>
              <a:gd name="T18" fmla="*/ 2147483646 w 10056"/>
              <a:gd name="T19" fmla="*/ 2147483646 h 10000"/>
              <a:gd name="T20" fmla="*/ 2147483646 w 10056"/>
              <a:gd name="T21" fmla="*/ 2147483646 h 10000"/>
              <a:gd name="T22" fmla="*/ 2147483646 w 10056"/>
              <a:gd name="T23" fmla="*/ 2147483646 h 10000"/>
              <a:gd name="T24" fmla="*/ 2147483646 w 10056"/>
              <a:gd name="T25" fmla="*/ 0 h 10000"/>
              <a:gd name="T26" fmla="*/ 2147483646 w 10056"/>
              <a:gd name="T27" fmla="*/ 2147483646 h 10000"/>
              <a:gd name="T28" fmla="*/ 0 w 10056"/>
              <a:gd name="T29" fmla="*/ 2147483646 h 10000"/>
              <a:gd name="T30" fmla="*/ 2147483646 w 10056"/>
              <a:gd name="T31" fmla="*/ 2147483646 h 10000"/>
              <a:gd name="T32" fmla="*/ 2147483646 w 10056"/>
              <a:gd name="T33" fmla="*/ 2147483646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56" h="10000">
                <a:moveTo>
                  <a:pt x="2389" y="4571"/>
                </a:moveTo>
                <a:lnTo>
                  <a:pt x="3355" y="6400"/>
                </a:lnTo>
                <a:lnTo>
                  <a:pt x="5288" y="7314"/>
                </a:lnTo>
                <a:lnTo>
                  <a:pt x="7050" y="8496"/>
                </a:lnTo>
                <a:lnTo>
                  <a:pt x="8865" y="10000"/>
                </a:lnTo>
                <a:cubicBezTo>
                  <a:pt x="8961" y="9105"/>
                  <a:pt x="9904" y="8423"/>
                  <a:pt x="10000" y="7528"/>
                </a:cubicBezTo>
                <a:lnTo>
                  <a:pt x="9327" y="5699"/>
                </a:lnTo>
                <a:cubicBezTo>
                  <a:pt x="9382" y="4965"/>
                  <a:pt x="10001" y="4016"/>
                  <a:pt x="10056" y="3282"/>
                </a:cubicBezTo>
                <a:lnTo>
                  <a:pt x="8639" y="2368"/>
                </a:lnTo>
                <a:lnTo>
                  <a:pt x="7220" y="1828"/>
                </a:lnTo>
                <a:lnTo>
                  <a:pt x="5288" y="914"/>
                </a:lnTo>
                <a:lnTo>
                  <a:pt x="3355" y="914"/>
                </a:lnTo>
                <a:lnTo>
                  <a:pt x="2389" y="0"/>
                </a:lnTo>
                <a:lnTo>
                  <a:pt x="457" y="914"/>
                </a:lnTo>
                <a:lnTo>
                  <a:pt x="0" y="971"/>
                </a:lnTo>
                <a:cubicBezTo>
                  <a:pt x="152" y="1866"/>
                  <a:pt x="757" y="2548"/>
                  <a:pt x="910" y="3443"/>
                </a:cubicBezTo>
                <a:lnTo>
                  <a:pt x="2389" y="4571"/>
                </a:lnTo>
                <a:close/>
              </a:path>
            </a:pathLst>
          </a:custGeom>
          <a:solidFill>
            <a:schemeClr val="bg1"/>
          </a:solidFill>
          <a:ln w="9525">
            <a:solidFill>
              <a:schemeClr val="bg2"/>
            </a:solidFill>
            <a:round/>
            <a:headEnd/>
            <a:tailEnd/>
          </a:ln>
        </p:spPr>
        <p:txBody>
          <a:bodyPr/>
          <a:lstStyle/>
          <a:p>
            <a:endParaRPr lang="en-US"/>
          </a:p>
        </p:txBody>
      </p:sp>
      <p:sp>
        <p:nvSpPr>
          <p:cNvPr id="4114" name="Freeform 252"/>
          <p:cNvSpPr>
            <a:spLocks/>
          </p:cNvSpPr>
          <p:nvPr/>
        </p:nvSpPr>
        <p:spPr bwMode="auto">
          <a:xfrm rot="-466474">
            <a:off x="4865688" y="3344863"/>
            <a:ext cx="88900" cy="47625"/>
          </a:xfrm>
          <a:custGeom>
            <a:avLst/>
            <a:gdLst>
              <a:gd name="T0" fmla="*/ 0 w 1912593"/>
              <a:gd name="T1" fmla="*/ 0 h 1229193"/>
              <a:gd name="T2" fmla="*/ 0 w 1912593"/>
              <a:gd name="T3" fmla="*/ 0 h 1229193"/>
              <a:gd name="T4" fmla="*/ 0 w 1912593"/>
              <a:gd name="T5" fmla="*/ 0 h 1229193"/>
              <a:gd name="T6" fmla="*/ 0 w 1912593"/>
              <a:gd name="T7" fmla="*/ 0 h 1229193"/>
              <a:gd name="T8" fmla="*/ 0 w 1912593"/>
              <a:gd name="T9" fmla="*/ 0 h 1229193"/>
              <a:gd name="T10" fmla="*/ 0 w 1912593"/>
              <a:gd name="T11" fmla="*/ 0 h 1229193"/>
              <a:gd name="T12" fmla="*/ 0 w 1912593"/>
              <a:gd name="T13" fmla="*/ 0 h 1229193"/>
              <a:gd name="T14" fmla="*/ 0 w 1912593"/>
              <a:gd name="T15" fmla="*/ 0 h 1229193"/>
              <a:gd name="T16" fmla="*/ 0 w 1912593"/>
              <a:gd name="T17" fmla="*/ 0 h 1229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2593" h="1229193">
                <a:moveTo>
                  <a:pt x="0" y="233280"/>
                </a:moveTo>
                <a:lnTo>
                  <a:pt x="83793" y="1154242"/>
                </a:lnTo>
                <a:lnTo>
                  <a:pt x="1103124" y="1229193"/>
                </a:lnTo>
                <a:lnTo>
                  <a:pt x="1912593" y="314793"/>
                </a:lnTo>
                <a:lnTo>
                  <a:pt x="1792672" y="0"/>
                </a:lnTo>
                <a:lnTo>
                  <a:pt x="1124055" y="252554"/>
                </a:lnTo>
                <a:cubicBezTo>
                  <a:pt x="892871" y="224853"/>
                  <a:pt x="379360" y="273001"/>
                  <a:pt x="148176" y="245300"/>
                </a:cubicBezTo>
                <a:lnTo>
                  <a:pt x="128763" y="242675"/>
                </a:lnTo>
                <a:lnTo>
                  <a:pt x="0" y="233280"/>
                </a:lnTo>
                <a:close/>
              </a:path>
            </a:pathLst>
          </a:custGeom>
          <a:solidFill>
            <a:schemeClr val="bg1"/>
          </a:solidFill>
          <a:ln w="9525">
            <a:solidFill>
              <a:schemeClr val="bg2"/>
            </a:solidFill>
            <a:round/>
            <a:headEnd/>
            <a:tailEnd/>
          </a:ln>
        </p:spPr>
        <p:txBody>
          <a:bodyPr/>
          <a:lstStyle/>
          <a:p>
            <a:endParaRPr lang="en-US"/>
          </a:p>
        </p:txBody>
      </p:sp>
      <p:sp>
        <p:nvSpPr>
          <p:cNvPr id="4115" name="Freeform 253"/>
          <p:cNvSpPr>
            <a:spLocks/>
          </p:cNvSpPr>
          <p:nvPr/>
        </p:nvSpPr>
        <p:spPr bwMode="auto">
          <a:xfrm>
            <a:off x="4870450" y="3354388"/>
            <a:ext cx="142875" cy="149225"/>
          </a:xfrm>
          <a:custGeom>
            <a:avLst/>
            <a:gdLst>
              <a:gd name="T0" fmla="*/ 0 w 3644175"/>
              <a:gd name="T1" fmla="*/ 0 h 3780713"/>
              <a:gd name="T2" fmla="*/ 0 w 3644175"/>
              <a:gd name="T3" fmla="*/ 0 h 3780713"/>
              <a:gd name="T4" fmla="*/ 0 w 3644175"/>
              <a:gd name="T5" fmla="*/ 0 h 3780713"/>
              <a:gd name="T6" fmla="*/ 0 w 3644175"/>
              <a:gd name="T7" fmla="*/ 0 h 3780713"/>
              <a:gd name="T8" fmla="*/ 0 w 3644175"/>
              <a:gd name="T9" fmla="*/ 0 h 3780713"/>
              <a:gd name="T10" fmla="*/ 0 w 3644175"/>
              <a:gd name="T11" fmla="*/ 0 h 3780713"/>
              <a:gd name="T12" fmla="*/ 0 w 3644175"/>
              <a:gd name="T13" fmla="*/ 0 h 3780713"/>
              <a:gd name="T14" fmla="*/ 0 w 3644175"/>
              <a:gd name="T15" fmla="*/ 0 h 3780713"/>
              <a:gd name="T16" fmla="*/ 0 w 3644175"/>
              <a:gd name="T17" fmla="*/ 0 h 3780713"/>
              <a:gd name="T18" fmla="*/ 0 w 3644175"/>
              <a:gd name="T19" fmla="*/ 0 h 3780713"/>
              <a:gd name="T20" fmla="*/ 0 w 3644175"/>
              <a:gd name="T21" fmla="*/ 0 h 3780713"/>
              <a:gd name="T22" fmla="*/ 0 w 3644175"/>
              <a:gd name="T23" fmla="*/ 0 h 3780713"/>
              <a:gd name="T24" fmla="*/ 0 w 3644175"/>
              <a:gd name="T25" fmla="*/ 0 h 3780713"/>
              <a:gd name="T26" fmla="*/ 0 w 3644175"/>
              <a:gd name="T27" fmla="*/ 0 h 3780713"/>
              <a:gd name="T28" fmla="*/ 0 w 3644175"/>
              <a:gd name="T29" fmla="*/ 0 h 3780713"/>
              <a:gd name="T30" fmla="*/ 0 w 3644175"/>
              <a:gd name="T31" fmla="*/ 0 h 3780713"/>
              <a:gd name="T32" fmla="*/ 0 w 3644175"/>
              <a:gd name="T33" fmla="*/ 0 h 3780713"/>
              <a:gd name="T34" fmla="*/ 0 w 3644175"/>
              <a:gd name="T35" fmla="*/ 0 h 3780713"/>
              <a:gd name="T36" fmla="*/ 0 w 3644175"/>
              <a:gd name="T37" fmla="*/ 0 h 3780713"/>
              <a:gd name="T38" fmla="*/ 0 w 3644175"/>
              <a:gd name="T39" fmla="*/ 0 h 37807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44175" h="3780713">
                <a:moveTo>
                  <a:pt x="2018109" y="0"/>
                </a:moveTo>
                <a:lnTo>
                  <a:pt x="1131347" y="970851"/>
                </a:lnTo>
                <a:lnTo>
                  <a:pt x="106496" y="992543"/>
                </a:lnTo>
                <a:lnTo>
                  <a:pt x="0" y="1285960"/>
                </a:lnTo>
                <a:lnTo>
                  <a:pt x="250657" y="1838746"/>
                </a:lnTo>
                <a:lnTo>
                  <a:pt x="476240" y="1522355"/>
                </a:lnTo>
                <a:lnTo>
                  <a:pt x="637449" y="1360281"/>
                </a:lnTo>
                <a:lnTo>
                  <a:pt x="900975" y="1622129"/>
                </a:lnTo>
                <a:lnTo>
                  <a:pt x="1125827" y="2401618"/>
                </a:lnTo>
                <a:lnTo>
                  <a:pt x="1614428" y="2951232"/>
                </a:lnTo>
                <a:cubicBezTo>
                  <a:pt x="2156362" y="3074631"/>
                  <a:pt x="2677783" y="3504219"/>
                  <a:pt x="3209460" y="3780713"/>
                </a:cubicBezTo>
                <a:lnTo>
                  <a:pt x="1455611" y="1667100"/>
                </a:lnTo>
                <a:lnTo>
                  <a:pt x="1543203" y="1366330"/>
                </a:lnTo>
                <a:lnTo>
                  <a:pt x="1755414" y="1517198"/>
                </a:lnTo>
                <a:lnTo>
                  <a:pt x="3644175" y="1622129"/>
                </a:lnTo>
                <a:lnTo>
                  <a:pt x="3394079" y="610450"/>
                </a:lnTo>
                <a:lnTo>
                  <a:pt x="3170007" y="750786"/>
                </a:lnTo>
                <a:lnTo>
                  <a:pt x="2480463" y="641709"/>
                </a:lnTo>
                <a:lnTo>
                  <a:pt x="2078068" y="137463"/>
                </a:lnTo>
                <a:lnTo>
                  <a:pt x="2018109" y="0"/>
                </a:lnTo>
                <a:close/>
              </a:path>
            </a:pathLst>
          </a:custGeom>
          <a:solidFill>
            <a:schemeClr val="bg1"/>
          </a:solidFill>
          <a:ln w="9525">
            <a:solidFill>
              <a:schemeClr val="bg2"/>
            </a:solidFill>
            <a:round/>
            <a:headEnd/>
            <a:tailEnd/>
          </a:ln>
        </p:spPr>
        <p:txBody>
          <a:bodyPr/>
          <a:lstStyle/>
          <a:p>
            <a:endParaRPr lang="en-US"/>
          </a:p>
        </p:txBody>
      </p:sp>
      <p:sp>
        <p:nvSpPr>
          <p:cNvPr id="4116" name="Freeform 254"/>
          <p:cNvSpPr>
            <a:spLocks/>
          </p:cNvSpPr>
          <p:nvPr/>
        </p:nvSpPr>
        <p:spPr bwMode="auto">
          <a:xfrm>
            <a:off x="4929188" y="3406775"/>
            <a:ext cx="98425" cy="98425"/>
          </a:xfrm>
          <a:custGeom>
            <a:avLst/>
            <a:gdLst>
              <a:gd name="T0" fmla="*/ 0 w 2398426"/>
              <a:gd name="T1" fmla="*/ 0 h 2488994"/>
              <a:gd name="T2" fmla="*/ 0 w 2398426"/>
              <a:gd name="T3" fmla="*/ 0 h 2488994"/>
              <a:gd name="T4" fmla="*/ 0 w 2398426"/>
              <a:gd name="T5" fmla="*/ 0 h 2488994"/>
              <a:gd name="T6" fmla="*/ 0 w 2398426"/>
              <a:gd name="T7" fmla="*/ 0 h 2488994"/>
              <a:gd name="T8" fmla="*/ 0 w 2398426"/>
              <a:gd name="T9" fmla="*/ 0 h 2488994"/>
              <a:gd name="T10" fmla="*/ 0 w 2398426"/>
              <a:gd name="T11" fmla="*/ 0 h 2488994"/>
              <a:gd name="T12" fmla="*/ 0 w 2398426"/>
              <a:gd name="T13" fmla="*/ 0 h 2488994"/>
              <a:gd name="T14" fmla="*/ 0 w 2398426"/>
              <a:gd name="T15" fmla="*/ 0 h 24889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98426" h="2488994">
                <a:moveTo>
                  <a:pt x="2113613" y="269822"/>
                </a:moveTo>
                <a:lnTo>
                  <a:pt x="254833" y="149901"/>
                </a:lnTo>
                <a:lnTo>
                  <a:pt x="74951" y="0"/>
                </a:lnTo>
                <a:lnTo>
                  <a:pt x="0" y="329783"/>
                </a:lnTo>
                <a:lnTo>
                  <a:pt x="1691048" y="2488994"/>
                </a:lnTo>
                <a:lnTo>
                  <a:pt x="2177788" y="1556144"/>
                </a:lnTo>
                <a:lnTo>
                  <a:pt x="2398426" y="1439055"/>
                </a:lnTo>
                <a:lnTo>
                  <a:pt x="2113613" y="269822"/>
                </a:lnTo>
                <a:close/>
              </a:path>
            </a:pathLst>
          </a:custGeom>
          <a:solidFill>
            <a:schemeClr val="bg1"/>
          </a:solidFill>
          <a:ln w="9525">
            <a:solidFill>
              <a:schemeClr val="bg2"/>
            </a:solidFill>
            <a:round/>
            <a:headEnd/>
            <a:tailEnd/>
          </a:ln>
        </p:spPr>
        <p:txBody>
          <a:bodyPr/>
          <a:lstStyle/>
          <a:p>
            <a:endParaRPr lang="en-US"/>
          </a:p>
        </p:txBody>
      </p:sp>
      <p:sp>
        <p:nvSpPr>
          <p:cNvPr id="4117" name="Freeform 255"/>
          <p:cNvSpPr>
            <a:spLocks/>
          </p:cNvSpPr>
          <p:nvPr/>
        </p:nvSpPr>
        <p:spPr bwMode="auto">
          <a:xfrm rot="286500">
            <a:off x="5000625" y="3467100"/>
            <a:ext cx="44450" cy="58738"/>
          </a:xfrm>
          <a:custGeom>
            <a:avLst/>
            <a:gdLst>
              <a:gd name="T0" fmla="*/ 0 w 1259245"/>
              <a:gd name="T1" fmla="*/ 0 h 1506961"/>
              <a:gd name="T2" fmla="*/ 0 w 1259245"/>
              <a:gd name="T3" fmla="*/ 0 h 1506961"/>
              <a:gd name="T4" fmla="*/ 0 w 1259245"/>
              <a:gd name="T5" fmla="*/ 0 h 1506961"/>
              <a:gd name="T6" fmla="*/ 0 w 1259245"/>
              <a:gd name="T7" fmla="*/ 0 h 1506961"/>
              <a:gd name="T8" fmla="*/ 0 w 1259245"/>
              <a:gd name="T9" fmla="*/ 0 h 15069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9245" h="1506961">
                <a:moveTo>
                  <a:pt x="459998" y="0"/>
                </a:moveTo>
                <a:lnTo>
                  <a:pt x="0" y="967315"/>
                </a:lnTo>
                <a:lnTo>
                  <a:pt x="599606" y="1506961"/>
                </a:lnTo>
                <a:lnTo>
                  <a:pt x="1259243" y="571259"/>
                </a:lnTo>
                <a:lnTo>
                  <a:pt x="459998" y="0"/>
                </a:lnTo>
                <a:close/>
              </a:path>
            </a:pathLst>
          </a:custGeom>
          <a:solidFill>
            <a:schemeClr val="bg1"/>
          </a:solidFill>
          <a:ln w="9525">
            <a:solidFill>
              <a:schemeClr val="bg2"/>
            </a:solidFill>
            <a:round/>
            <a:headEnd/>
            <a:tailEnd/>
          </a:ln>
        </p:spPr>
        <p:txBody>
          <a:bodyPr/>
          <a:lstStyle/>
          <a:p>
            <a:endParaRPr lang="en-US"/>
          </a:p>
        </p:txBody>
      </p:sp>
      <p:sp>
        <p:nvSpPr>
          <p:cNvPr id="4118" name="Freeform 256"/>
          <p:cNvSpPr>
            <a:spLocks/>
          </p:cNvSpPr>
          <p:nvPr/>
        </p:nvSpPr>
        <p:spPr bwMode="auto">
          <a:xfrm>
            <a:off x="5002213" y="3365500"/>
            <a:ext cx="71437" cy="57150"/>
          </a:xfrm>
          <a:custGeom>
            <a:avLst/>
            <a:gdLst>
              <a:gd name="T0" fmla="*/ 0 w 1678899"/>
              <a:gd name="T1" fmla="*/ 0 h 1259174"/>
              <a:gd name="T2" fmla="*/ 0 w 1678899"/>
              <a:gd name="T3" fmla="*/ 0 h 1259174"/>
              <a:gd name="T4" fmla="*/ 0 w 1678899"/>
              <a:gd name="T5" fmla="*/ 0 h 1259174"/>
              <a:gd name="T6" fmla="*/ 0 w 1678899"/>
              <a:gd name="T7" fmla="*/ 0 h 1259174"/>
              <a:gd name="T8" fmla="*/ 0 w 1678899"/>
              <a:gd name="T9" fmla="*/ 0 h 1259174"/>
              <a:gd name="T10" fmla="*/ 0 w 1678899"/>
              <a:gd name="T11" fmla="*/ 0 h 1259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899" h="1259174">
                <a:moveTo>
                  <a:pt x="209862" y="1154242"/>
                </a:moveTo>
                <a:lnTo>
                  <a:pt x="1678899" y="1259174"/>
                </a:lnTo>
                <a:lnTo>
                  <a:pt x="1663908" y="899410"/>
                </a:lnTo>
                <a:lnTo>
                  <a:pt x="854439" y="0"/>
                </a:lnTo>
                <a:lnTo>
                  <a:pt x="0" y="269823"/>
                </a:lnTo>
                <a:lnTo>
                  <a:pt x="209862" y="1154242"/>
                </a:lnTo>
                <a:close/>
              </a:path>
            </a:pathLst>
          </a:custGeom>
          <a:solidFill>
            <a:schemeClr val="bg1"/>
          </a:solidFill>
          <a:ln w="9525">
            <a:solidFill>
              <a:schemeClr val="bg2"/>
            </a:solidFill>
            <a:round/>
            <a:headEnd/>
            <a:tailEnd/>
          </a:ln>
        </p:spPr>
        <p:txBody>
          <a:bodyPr/>
          <a:lstStyle/>
          <a:p>
            <a:endParaRPr lang="en-US"/>
          </a:p>
        </p:txBody>
      </p:sp>
      <p:sp>
        <p:nvSpPr>
          <p:cNvPr id="4119" name="Freeform 257"/>
          <p:cNvSpPr>
            <a:spLocks/>
          </p:cNvSpPr>
          <p:nvPr/>
        </p:nvSpPr>
        <p:spPr bwMode="auto">
          <a:xfrm>
            <a:off x="5014913" y="3417888"/>
            <a:ext cx="100012" cy="96837"/>
          </a:xfrm>
          <a:custGeom>
            <a:avLst/>
            <a:gdLst>
              <a:gd name="T0" fmla="*/ 0 w 2578308"/>
              <a:gd name="T1" fmla="*/ 0 h 2368446"/>
              <a:gd name="T2" fmla="*/ 0 w 2578308"/>
              <a:gd name="T3" fmla="*/ 0 h 2368446"/>
              <a:gd name="T4" fmla="*/ 0 w 2578308"/>
              <a:gd name="T5" fmla="*/ 0 h 2368446"/>
              <a:gd name="T6" fmla="*/ 0 w 2578308"/>
              <a:gd name="T7" fmla="*/ 0 h 2368446"/>
              <a:gd name="T8" fmla="*/ 0 w 2578308"/>
              <a:gd name="T9" fmla="*/ 0 h 2368446"/>
              <a:gd name="T10" fmla="*/ 0 w 2578308"/>
              <a:gd name="T11" fmla="*/ 0 h 2368446"/>
              <a:gd name="T12" fmla="*/ 0 w 2578308"/>
              <a:gd name="T13" fmla="*/ 0 h 2368446"/>
              <a:gd name="T14" fmla="*/ 0 w 2578308"/>
              <a:gd name="T15" fmla="*/ 0 h 2368446"/>
              <a:gd name="T16" fmla="*/ 0 w 2578308"/>
              <a:gd name="T17" fmla="*/ 0 h 2368446"/>
              <a:gd name="T18" fmla="*/ 0 w 2578308"/>
              <a:gd name="T19" fmla="*/ 0 h 2368446"/>
              <a:gd name="T20" fmla="*/ 0 w 2578308"/>
              <a:gd name="T21" fmla="*/ 0 h 2368446"/>
              <a:gd name="T22" fmla="*/ 0 w 2578308"/>
              <a:gd name="T23" fmla="*/ 0 h 2368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8308" h="2368446">
                <a:moveTo>
                  <a:pt x="0" y="0"/>
                </a:moveTo>
                <a:lnTo>
                  <a:pt x="254833" y="1154242"/>
                </a:lnTo>
                <a:lnTo>
                  <a:pt x="104931" y="1259173"/>
                </a:lnTo>
                <a:lnTo>
                  <a:pt x="855821" y="1873287"/>
                </a:lnTo>
                <a:lnTo>
                  <a:pt x="1111621" y="1524299"/>
                </a:lnTo>
                <a:lnTo>
                  <a:pt x="1734645" y="2033965"/>
                </a:lnTo>
                <a:lnTo>
                  <a:pt x="1633928" y="2368446"/>
                </a:lnTo>
                <a:lnTo>
                  <a:pt x="2338465" y="2263514"/>
                </a:lnTo>
                <a:lnTo>
                  <a:pt x="2578308" y="1514006"/>
                </a:lnTo>
                <a:lnTo>
                  <a:pt x="2113613" y="224852"/>
                </a:lnTo>
                <a:lnTo>
                  <a:pt x="1439056" y="14990"/>
                </a:lnTo>
                <a:lnTo>
                  <a:pt x="0" y="0"/>
                </a:lnTo>
                <a:close/>
              </a:path>
            </a:pathLst>
          </a:custGeom>
          <a:solidFill>
            <a:schemeClr val="bg1"/>
          </a:solidFill>
          <a:ln w="9525">
            <a:solidFill>
              <a:schemeClr val="bg2"/>
            </a:solidFill>
            <a:round/>
            <a:headEnd/>
            <a:tailEnd/>
          </a:ln>
        </p:spPr>
        <p:txBody>
          <a:bodyPr/>
          <a:lstStyle/>
          <a:p>
            <a:endParaRPr lang="en-US"/>
          </a:p>
        </p:txBody>
      </p:sp>
      <p:sp>
        <p:nvSpPr>
          <p:cNvPr id="4120" name="Freeform 258"/>
          <p:cNvSpPr>
            <a:spLocks/>
          </p:cNvSpPr>
          <p:nvPr/>
        </p:nvSpPr>
        <p:spPr bwMode="auto">
          <a:xfrm>
            <a:off x="5041900" y="3478213"/>
            <a:ext cx="39688" cy="49212"/>
          </a:xfrm>
          <a:custGeom>
            <a:avLst/>
            <a:gdLst>
              <a:gd name="T0" fmla="*/ 0 w 1097536"/>
              <a:gd name="T1" fmla="*/ 0 h 1184223"/>
              <a:gd name="T2" fmla="*/ 0 w 1097536"/>
              <a:gd name="T3" fmla="*/ 0 h 1184223"/>
              <a:gd name="T4" fmla="*/ 0 w 1097536"/>
              <a:gd name="T5" fmla="*/ 0 h 1184223"/>
              <a:gd name="T6" fmla="*/ 0 w 1097536"/>
              <a:gd name="T7" fmla="*/ 0 h 1184223"/>
              <a:gd name="T8" fmla="*/ 0 w 1097536"/>
              <a:gd name="T9" fmla="*/ 0 h 1184223"/>
              <a:gd name="T10" fmla="*/ 0 w 1097536"/>
              <a:gd name="T11" fmla="*/ 0 h 1184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7536" h="1184223">
                <a:moveTo>
                  <a:pt x="482939" y="0"/>
                </a:moveTo>
                <a:lnTo>
                  <a:pt x="0" y="416160"/>
                </a:lnTo>
                <a:lnTo>
                  <a:pt x="452959" y="1184223"/>
                </a:lnTo>
                <a:lnTo>
                  <a:pt x="1067555" y="824459"/>
                </a:lnTo>
                <a:lnTo>
                  <a:pt x="1097536" y="509666"/>
                </a:lnTo>
                <a:lnTo>
                  <a:pt x="482939" y="0"/>
                </a:lnTo>
                <a:close/>
              </a:path>
            </a:pathLst>
          </a:custGeom>
          <a:solidFill>
            <a:schemeClr val="bg1"/>
          </a:solidFill>
          <a:ln w="9525">
            <a:solidFill>
              <a:schemeClr val="bg2"/>
            </a:solidFill>
            <a:round/>
            <a:headEnd/>
            <a:tailEnd/>
          </a:ln>
        </p:spPr>
        <p:txBody>
          <a:bodyPr/>
          <a:lstStyle/>
          <a:p>
            <a:endParaRPr lang="en-US"/>
          </a:p>
        </p:txBody>
      </p:sp>
      <p:sp>
        <p:nvSpPr>
          <p:cNvPr id="4121" name="Freeform 259"/>
          <p:cNvSpPr>
            <a:spLocks/>
          </p:cNvSpPr>
          <p:nvPr/>
        </p:nvSpPr>
        <p:spPr bwMode="auto">
          <a:xfrm>
            <a:off x="5059363" y="3505200"/>
            <a:ext cx="65087" cy="60325"/>
          </a:xfrm>
          <a:custGeom>
            <a:avLst/>
            <a:gdLst>
              <a:gd name="T0" fmla="*/ 0 w 1852882"/>
              <a:gd name="T1" fmla="*/ 0 h 1521018"/>
              <a:gd name="T2" fmla="*/ 0 w 1852882"/>
              <a:gd name="T3" fmla="*/ 0 h 1521018"/>
              <a:gd name="T4" fmla="*/ 0 w 1852882"/>
              <a:gd name="T5" fmla="*/ 0 h 1521018"/>
              <a:gd name="T6" fmla="*/ 0 w 1852882"/>
              <a:gd name="T7" fmla="*/ 0 h 1521018"/>
              <a:gd name="T8" fmla="*/ 0 w 1852882"/>
              <a:gd name="T9" fmla="*/ 0 h 1521018"/>
              <a:gd name="T10" fmla="*/ 0 w 1852882"/>
              <a:gd name="T11" fmla="*/ 0 h 1521018"/>
              <a:gd name="T12" fmla="*/ 0 w 1852882"/>
              <a:gd name="T13" fmla="*/ 0 h 1521018"/>
              <a:gd name="T14" fmla="*/ 0 w 1852882"/>
              <a:gd name="T15" fmla="*/ 0 h 1521018"/>
              <a:gd name="T16" fmla="*/ 0 w 1852882"/>
              <a:gd name="T17" fmla="*/ 0 h 1521018"/>
              <a:gd name="T18" fmla="*/ 0 w 1852882"/>
              <a:gd name="T19" fmla="*/ 0 h 1521018"/>
              <a:gd name="T20" fmla="*/ 0 w 1852882"/>
              <a:gd name="T21" fmla="*/ 0 h 15210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2882" h="1521018">
                <a:moveTo>
                  <a:pt x="0" y="507061"/>
                </a:moveTo>
                <a:lnTo>
                  <a:pt x="0" y="1211599"/>
                </a:lnTo>
                <a:lnTo>
                  <a:pt x="435424" y="1521018"/>
                </a:lnTo>
                <a:lnTo>
                  <a:pt x="839449" y="1391481"/>
                </a:lnTo>
                <a:lnTo>
                  <a:pt x="1763339" y="952692"/>
                </a:lnTo>
                <a:lnTo>
                  <a:pt x="1852882" y="743963"/>
                </a:lnTo>
                <a:lnTo>
                  <a:pt x="1756379" y="372784"/>
                </a:lnTo>
                <a:lnTo>
                  <a:pt x="1563372" y="307281"/>
                </a:lnTo>
                <a:lnTo>
                  <a:pt x="1370668" y="0"/>
                </a:lnTo>
                <a:lnTo>
                  <a:pt x="644577" y="177278"/>
                </a:lnTo>
                <a:lnTo>
                  <a:pt x="0" y="507061"/>
                </a:lnTo>
                <a:close/>
              </a:path>
            </a:pathLst>
          </a:custGeom>
          <a:solidFill>
            <a:schemeClr val="bg1"/>
          </a:solidFill>
          <a:ln w="9525">
            <a:solidFill>
              <a:schemeClr val="bg2"/>
            </a:solidFill>
            <a:round/>
            <a:headEnd/>
            <a:tailEnd/>
          </a:ln>
        </p:spPr>
        <p:txBody>
          <a:bodyPr/>
          <a:lstStyle/>
          <a:p>
            <a:endParaRPr lang="en-US"/>
          </a:p>
        </p:txBody>
      </p:sp>
      <p:sp>
        <p:nvSpPr>
          <p:cNvPr id="4122" name="Freeform 260"/>
          <p:cNvSpPr>
            <a:spLocks/>
          </p:cNvSpPr>
          <p:nvPr/>
        </p:nvSpPr>
        <p:spPr bwMode="auto">
          <a:xfrm>
            <a:off x="5019675" y="3495675"/>
            <a:ext cx="53975" cy="109538"/>
          </a:xfrm>
          <a:custGeom>
            <a:avLst/>
            <a:gdLst>
              <a:gd name="T0" fmla="*/ 0 w 444747"/>
              <a:gd name="T1" fmla="*/ 0 h 900169"/>
              <a:gd name="T2" fmla="*/ 0 w 444747"/>
              <a:gd name="T3" fmla="*/ 0 h 900169"/>
              <a:gd name="T4" fmla="*/ 0 w 444747"/>
              <a:gd name="T5" fmla="*/ 0 h 900169"/>
              <a:gd name="T6" fmla="*/ 0 w 444747"/>
              <a:gd name="T7" fmla="*/ 0 h 900169"/>
              <a:gd name="T8" fmla="*/ 0 w 444747"/>
              <a:gd name="T9" fmla="*/ 0 h 900169"/>
              <a:gd name="T10" fmla="*/ 0 w 444747"/>
              <a:gd name="T11" fmla="*/ 0 h 900169"/>
              <a:gd name="T12" fmla="*/ 0 w 444747"/>
              <a:gd name="T13" fmla="*/ 0 h 900169"/>
              <a:gd name="T14" fmla="*/ 0 w 444747"/>
              <a:gd name="T15" fmla="*/ 0 h 900169"/>
              <a:gd name="T16" fmla="*/ 0 w 444747"/>
              <a:gd name="T17" fmla="*/ 0 h 900169"/>
              <a:gd name="T18" fmla="*/ 0 w 444747"/>
              <a:gd name="T19" fmla="*/ 0 h 900169"/>
              <a:gd name="T20" fmla="*/ 0 w 444747"/>
              <a:gd name="T21" fmla="*/ 0 h 900169"/>
              <a:gd name="T22" fmla="*/ 0 w 444747"/>
              <a:gd name="T23" fmla="*/ 0 h 900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4747" h="900169">
                <a:moveTo>
                  <a:pt x="0" y="238385"/>
                </a:moveTo>
                <a:lnTo>
                  <a:pt x="99623" y="298870"/>
                </a:lnTo>
                <a:lnTo>
                  <a:pt x="99623" y="715154"/>
                </a:lnTo>
                <a:lnTo>
                  <a:pt x="263290" y="900169"/>
                </a:lnTo>
                <a:lnTo>
                  <a:pt x="327333" y="836125"/>
                </a:lnTo>
                <a:lnTo>
                  <a:pt x="384261" y="683132"/>
                </a:lnTo>
                <a:lnTo>
                  <a:pt x="362913" y="608414"/>
                </a:lnTo>
                <a:lnTo>
                  <a:pt x="444747" y="576393"/>
                </a:lnTo>
                <a:lnTo>
                  <a:pt x="327333" y="476769"/>
                </a:lnTo>
                <a:lnTo>
                  <a:pt x="327333" y="266849"/>
                </a:lnTo>
                <a:lnTo>
                  <a:pt x="185014" y="0"/>
                </a:lnTo>
                <a:lnTo>
                  <a:pt x="0" y="238385"/>
                </a:lnTo>
                <a:close/>
              </a:path>
            </a:pathLst>
          </a:custGeom>
          <a:solidFill>
            <a:schemeClr val="bg1"/>
          </a:solidFill>
          <a:ln w="9525">
            <a:solidFill>
              <a:schemeClr val="bg2"/>
            </a:solidFill>
            <a:round/>
            <a:headEnd/>
            <a:tailEnd/>
          </a:ln>
        </p:spPr>
        <p:txBody>
          <a:bodyPr/>
          <a:lstStyle/>
          <a:p>
            <a:endParaRPr lang="en-US"/>
          </a:p>
        </p:txBody>
      </p:sp>
      <p:sp>
        <p:nvSpPr>
          <p:cNvPr id="4123" name="Rectangle 2"/>
          <p:cNvSpPr>
            <a:spLocks noGrp="1" noChangeArrowheads="1"/>
          </p:cNvSpPr>
          <p:nvPr>
            <p:ph type="title"/>
          </p:nvPr>
        </p:nvSpPr>
        <p:spPr>
          <a:xfrm>
            <a:off x="899420" y="604838"/>
            <a:ext cx="2795588" cy="441325"/>
          </a:xfrm>
        </p:spPr>
        <p:txBody>
          <a:bodyPr>
            <a:normAutofit fontScale="90000"/>
          </a:bodyPr>
          <a:lstStyle/>
          <a:p>
            <a:pPr eaLnBrk="1" hangingPunct="1"/>
            <a:r>
              <a:rPr lang="en-GB" altLang="en-US" sz="1800" dirty="0" smtClean="0">
                <a:solidFill>
                  <a:schemeClr val="tx1"/>
                </a:solidFill>
                <a:latin typeface="Arial" panose="020B0604020202020204" pitchFamily="34" charset="0"/>
              </a:rPr>
              <a:t>Hand Planters</a:t>
            </a:r>
            <a:r>
              <a:rPr lang="en-GB" altLang="en-US" sz="700" dirty="0" smtClean="0">
                <a:solidFill>
                  <a:schemeClr val="tx1"/>
                </a:solidFill>
                <a:latin typeface="Arial" panose="020B0604020202020204" pitchFamily="34" charset="0"/>
              </a:rPr>
              <a:t/>
            </a:r>
            <a:br>
              <a:rPr lang="en-GB" altLang="en-US" sz="700" dirty="0" smtClean="0">
                <a:solidFill>
                  <a:schemeClr val="tx1"/>
                </a:solidFill>
                <a:latin typeface="Arial" panose="020B0604020202020204" pitchFamily="34" charset="0"/>
              </a:rPr>
            </a:br>
            <a:endParaRPr lang="en-GB" altLang="en-US" sz="700" dirty="0" smtClean="0">
              <a:solidFill>
                <a:schemeClr val="tx1"/>
              </a:solidFill>
              <a:latin typeface="Arial" panose="020B0604020202020204" pitchFamily="34" charset="0"/>
            </a:endParaRPr>
          </a:p>
        </p:txBody>
      </p:sp>
      <p:sp>
        <p:nvSpPr>
          <p:cNvPr id="4124" name="Freeform 257"/>
          <p:cNvSpPr>
            <a:spLocks/>
          </p:cNvSpPr>
          <p:nvPr/>
        </p:nvSpPr>
        <p:spPr bwMode="auto">
          <a:xfrm>
            <a:off x="4252913" y="3009900"/>
            <a:ext cx="109537" cy="163513"/>
          </a:xfrm>
          <a:custGeom>
            <a:avLst/>
            <a:gdLst>
              <a:gd name="T0" fmla="*/ 2147483646 w 84"/>
              <a:gd name="T1" fmla="*/ 2147483646 h 126"/>
              <a:gd name="T2" fmla="*/ 0 w 84"/>
              <a:gd name="T3" fmla="*/ 2147483646 h 126"/>
              <a:gd name="T4" fmla="*/ 0 w 84"/>
              <a:gd name="T5" fmla="*/ 2147483646 h 126"/>
              <a:gd name="T6" fmla="*/ 2147483646 w 84"/>
              <a:gd name="T7" fmla="*/ 2147483646 h 126"/>
              <a:gd name="T8" fmla="*/ 2147483646 w 84"/>
              <a:gd name="T9" fmla="*/ 2147483646 h 126"/>
              <a:gd name="T10" fmla="*/ 2147483646 w 84"/>
              <a:gd name="T11" fmla="*/ 2147483646 h 126"/>
              <a:gd name="T12" fmla="*/ 2147483646 w 84"/>
              <a:gd name="T13" fmla="*/ 2147483646 h 126"/>
              <a:gd name="T14" fmla="*/ 2147483646 w 84"/>
              <a:gd name="T15" fmla="*/ 2147483646 h 126"/>
              <a:gd name="T16" fmla="*/ 2147483646 w 84"/>
              <a:gd name="T17" fmla="*/ 2147483646 h 126"/>
              <a:gd name="T18" fmla="*/ 2147483646 w 84"/>
              <a:gd name="T19" fmla="*/ 2147483646 h 126"/>
              <a:gd name="T20" fmla="*/ 2147483646 w 84"/>
              <a:gd name="T21" fmla="*/ 2147483646 h 126"/>
              <a:gd name="T22" fmla="*/ 2147483646 w 84"/>
              <a:gd name="T23" fmla="*/ 0 h 126"/>
              <a:gd name="T24" fmla="*/ 2147483646 w 84"/>
              <a:gd name="T25" fmla="*/ 2147483646 h 126"/>
              <a:gd name="T26" fmla="*/ 2147483646 w 84"/>
              <a:gd name="T27" fmla="*/ 2147483646 h 126"/>
              <a:gd name="T28" fmla="*/ 2147483646 w 84"/>
              <a:gd name="T29" fmla="*/ 2147483646 h 126"/>
              <a:gd name="T30" fmla="*/ 2147483646 w 84"/>
              <a:gd name="T31" fmla="*/ 2147483646 h 126"/>
              <a:gd name="T32" fmla="*/ 2147483646 w 84"/>
              <a:gd name="T33" fmla="*/ 2147483646 h 126"/>
              <a:gd name="T34" fmla="*/ 2147483646 w 84"/>
              <a:gd name="T35" fmla="*/ 2147483646 h 126"/>
              <a:gd name="T36" fmla="*/ 2147483646 w 84"/>
              <a:gd name="T37" fmla="*/ 2147483646 h 126"/>
              <a:gd name="T38" fmla="*/ 2147483646 w 84"/>
              <a:gd name="T39" fmla="*/ 2147483646 h 126"/>
              <a:gd name="T40" fmla="*/ 2147483646 w 84"/>
              <a:gd name="T41" fmla="*/ 2147483646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chemeClr val="bg1"/>
          </a:solidFill>
          <a:ln w="9525">
            <a:solidFill>
              <a:schemeClr val="bg2"/>
            </a:solidFill>
            <a:round/>
            <a:headEnd/>
            <a:tailEnd/>
          </a:ln>
        </p:spPr>
        <p:txBody>
          <a:bodyPr/>
          <a:lstStyle/>
          <a:p>
            <a:endParaRPr lang="en-US"/>
          </a:p>
        </p:txBody>
      </p:sp>
      <p:sp>
        <p:nvSpPr>
          <p:cNvPr id="4125" name="Freeform 258"/>
          <p:cNvSpPr>
            <a:spLocks/>
          </p:cNvSpPr>
          <p:nvPr/>
        </p:nvSpPr>
        <p:spPr bwMode="auto">
          <a:xfrm>
            <a:off x="5830888" y="1674813"/>
            <a:ext cx="436562" cy="557212"/>
          </a:xfrm>
          <a:custGeom>
            <a:avLst/>
            <a:gdLst>
              <a:gd name="T0" fmla="*/ 2147483646 w 336"/>
              <a:gd name="T1" fmla="*/ 2147483646 h 427"/>
              <a:gd name="T2" fmla="*/ 2147483646 w 336"/>
              <a:gd name="T3" fmla="*/ 2147483646 h 427"/>
              <a:gd name="T4" fmla="*/ 2147483646 w 336"/>
              <a:gd name="T5" fmla="*/ 2147483646 h 427"/>
              <a:gd name="T6" fmla="*/ 2147483646 w 336"/>
              <a:gd name="T7" fmla="*/ 2147483646 h 427"/>
              <a:gd name="T8" fmla="*/ 2147483646 w 336"/>
              <a:gd name="T9" fmla="*/ 2147483646 h 427"/>
              <a:gd name="T10" fmla="*/ 2147483646 w 336"/>
              <a:gd name="T11" fmla="*/ 2147483646 h 427"/>
              <a:gd name="T12" fmla="*/ 2147483646 w 336"/>
              <a:gd name="T13" fmla="*/ 2147483646 h 427"/>
              <a:gd name="T14" fmla="*/ 2147483646 w 336"/>
              <a:gd name="T15" fmla="*/ 2147483646 h 427"/>
              <a:gd name="T16" fmla="*/ 2147483646 w 336"/>
              <a:gd name="T17" fmla="*/ 2147483646 h 427"/>
              <a:gd name="T18" fmla="*/ 2147483646 w 336"/>
              <a:gd name="T19" fmla="*/ 2147483646 h 427"/>
              <a:gd name="T20" fmla="*/ 2147483646 w 336"/>
              <a:gd name="T21" fmla="*/ 2147483646 h 427"/>
              <a:gd name="T22" fmla="*/ 2147483646 w 336"/>
              <a:gd name="T23" fmla="*/ 0 h 427"/>
              <a:gd name="T24" fmla="*/ 2147483646 w 336"/>
              <a:gd name="T25" fmla="*/ 2147483646 h 427"/>
              <a:gd name="T26" fmla="*/ 2147483646 w 336"/>
              <a:gd name="T27" fmla="*/ 2147483646 h 427"/>
              <a:gd name="T28" fmla="*/ 2147483646 w 336"/>
              <a:gd name="T29" fmla="*/ 2147483646 h 427"/>
              <a:gd name="T30" fmla="*/ 2147483646 w 336"/>
              <a:gd name="T31" fmla="*/ 2147483646 h 427"/>
              <a:gd name="T32" fmla="*/ 2147483646 w 336"/>
              <a:gd name="T33" fmla="*/ 2147483646 h 427"/>
              <a:gd name="T34" fmla="*/ 2147483646 w 336"/>
              <a:gd name="T35" fmla="*/ 2147483646 h 427"/>
              <a:gd name="T36" fmla="*/ 2147483646 w 336"/>
              <a:gd name="T37" fmla="*/ 2147483646 h 427"/>
              <a:gd name="T38" fmla="*/ 2147483646 w 336"/>
              <a:gd name="T39" fmla="*/ 2147483646 h 427"/>
              <a:gd name="T40" fmla="*/ 2147483646 w 336"/>
              <a:gd name="T41" fmla="*/ 2147483646 h 427"/>
              <a:gd name="T42" fmla="*/ 2147483646 w 336"/>
              <a:gd name="T43" fmla="*/ 2147483646 h 427"/>
              <a:gd name="T44" fmla="*/ 2147483646 w 336"/>
              <a:gd name="T45" fmla="*/ 2147483646 h 427"/>
              <a:gd name="T46" fmla="*/ 2147483646 w 336"/>
              <a:gd name="T47" fmla="*/ 2147483646 h 427"/>
              <a:gd name="T48" fmla="*/ 2147483646 w 336"/>
              <a:gd name="T49" fmla="*/ 2147483646 h 427"/>
              <a:gd name="T50" fmla="*/ 2147483646 w 336"/>
              <a:gd name="T51" fmla="*/ 2147483646 h 427"/>
              <a:gd name="T52" fmla="*/ 2147483646 w 336"/>
              <a:gd name="T53" fmla="*/ 2147483646 h 427"/>
              <a:gd name="T54" fmla="*/ 0 w 336"/>
              <a:gd name="T55" fmla="*/ 2147483646 h 427"/>
              <a:gd name="T56" fmla="*/ 2147483646 w 336"/>
              <a:gd name="T57" fmla="*/ 2147483646 h 427"/>
              <a:gd name="T58" fmla="*/ 2147483646 w 336"/>
              <a:gd name="T59" fmla="*/ 2147483646 h 427"/>
              <a:gd name="T60" fmla="*/ 2147483646 w 336"/>
              <a:gd name="T61" fmla="*/ 2147483646 h 427"/>
              <a:gd name="T62" fmla="*/ 2147483646 w 336"/>
              <a:gd name="T63" fmla="*/ 2147483646 h 427"/>
              <a:gd name="T64" fmla="*/ 2147483646 w 336"/>
              <a:gd name="T65" fmla="*/ 2147483646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chemeClr val="bg1"/>
          </a:solidFill>
          <a:ln w="9525">
            <a:solidFill>
              <a:schemeClr val="bg2"/>
            </a:solidFill>
            <a:round/>
            <a:headEnd/>
            <a:tailEnd/>
          </a:ln>
        </p:spPr>
        <p:txBody>
          <a:bodyPr/>
          <a:lstStyle/>
          <a:p>
            <a:endParaRPr lang="en-US"/>
          </a:p>
        </p:txBody>
      </p:sp>
      <p:sp>
        <p:nvSpPr>
          <p:cNvPr id="4126" name="Freeform 259"/>
          <p:cNvSpPr>
            <a:spLocks/>
          </p:cNvSpPr>
          <p:nvPr/>
        </p:nvSpPr>
        <p:spPr bwMode="auto">
          <a:xfrm>
            <a:off x="5572125" y="4953000"/>
            <a:ext cx="166688" cy="346075"/>
          </a:xfrm>
          <a:custGeom>
            <a:avLst/>
            <a:gdLst>
              <a:gd name="T0" fmla="*/ 2147483646 w 126"/>
              <a:gd name="T1" fmla="*/ 2147483646 h 265"/>
              <a:gd name="T2" fmla="*/ 0 w 126"/>
              <a:gd name="T3" fmla="*/ 2147483646 h 265"/>
              <a:gd name="T4" fmla="*/ 2147483646 w 126"/>
              <a:gd name="T5" fmla="*/ 2147483646 h 265"/>
              <a:gd name="T6" fmla="*/ 2147483646 w 126"/>
              <a:gd name="T7" fmla="*/ 2147483646 h 265"/>
              <a:gd name="T8" fmla="*/ 2147483646 w 126"/>
              <a:gd name="T9" fmla="*/ 2147483646 h 265"/>
              <a:gd name="T10" fmla="*/ 2147483646 w 126"/>
              <a:gd name="T11" fmla="*/ 2147483646 h 265"/>
              <a:gd name="T12" fmla="*/ 2147483646 w 126"/>
              <a:gd name="T13" fmla="*/ 2147483646 h 265"/>
              <a:gd name="T14" fmla="*/ 2147483646 w 126"/>
              <a:gd name="T15" fmla="*/ 2147483646 h 265"/>
              <a:gd name="T16" fmla="*/ 2147483646 w 126"/>
              <a:gd name="T17" fmla="*/ 0 h 265"/>
              <a:gd name="T18" fmla="*/ 2147483646 w 126"/>
              <a:gd name="T19" fmla="*/ 2147483646 h 265"/>
              <a:gd name="T20" fmla="*/ 2147483646 w 126"/>
              <a:gd name="T21" fmla="*/ 2147483646 h 265"/>
              <a:gd name="T22" fmla="*/ 2147483646 w 126"/>
              <a:gd name="T23" fmla="*/ 2147483646 h 265"/>
              <a:gd name="T24" fmla="*/ 2147483646 w 126"/>
              <a:gd name="T25" fmla="*/ 2147483646 h 265"/>
              <a:gd name="T26" fmla="*/ 2147483646 w 126"/>
              <a:gd name="T27" fmla="*/ 2147483646 h 265"/>
              <a:gd name="T28" fmla="*/ 2147483646 w 126"/>
              <a:gd name="T29" fmla="*/ 2147483646 h 265"/>
              <a:gd name="T30" fmla="*/ 2147483646 w 126"/>
              <a:gd name="T31" fmla="*/ 2147483646 h 265"/>
              <a:gd name="T32" fmla="*/ 2147483646 w 126"/>
              <a:gd name="T33" fmla="*/ 2147483646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chemeClr val="bg1"/>
          </a:solidFill>
          <a:ln w="9525">
            <a:solidFill>
              <a:schemeClr val="bg2"/>
            </a:solidFill>
            <a:round/>
            <a:headEnd/>
            <a:tailEnd/>
          </a:ln>
        </p:spPr>
        <p:txBody>
          <a:bodyPr/>
          <a:lstStyle/>
          <a:p>
            <a:endParaRPr lang="en-US"/>
          </a:p>
        </p:txBody>
      </p:sp>
      <p:sp>
        <p:nvSpPr>
          <p:cNvPr id="4127" name="Freeform 266"/>
          <p:cNvSpPr>
            <a:spLocks/>
          </p:cNvSpPr>
          <p:nvPr/>
        </p:nvSpPr>
        <p:spPr bwMode="auto">
          <a:xfrm>
            <a:off x="8650288" y="5749925"/>
            <a:ext cx="179387" cy="204788"/>
          </a:xfrm>
          <a:custGeom>
            <a:avLst/>
            <a:gdLst>
              <a:gd name="T0" fmla="*/ 0 w 138"/>
              <a:gd name="T1" fmla="*/ 2147483646 h 157"/>
              <a:gd name="T2" fmla="*/ 2147483646 w 138"/>
              <a:gd name="T3" fmla="*/ 2147483646 h 157"/>
              <a:gd name="T4" fmla="*/ 2147483646 w 138"/>
              <a:gd name="T5" fmla="*/ 2147483646 h 157"/>
              <a:gd name="T6" fmla="*/ 2147483646 w 138"/>
              <a:gd name="T7" fmla="*/ 2147483646 h 157"/>
              <a:gd name="T8" fmla="*/ 2147483646 w 138"/>
              <a:gd name="T9" fmla="*/ 2147483646 h 157"/>
              <a:gd name="T10" fmla="*/ 2147483646 w 138"/>
              <a:gd name="T11" fmla="*/ 2147483646 h 157"/>
              <a:gd name="T12" fmla="*/ 2147483646 w 138"/>
              <a:gd name="T13" fmla="*/ 0 h 157"/>
              <a:gd name="T14" fmla="*/ 2147483646 w 138"/>
              <a:gd name="T15" fmla="*/ 2147483646 h 157"/>
              <a:gd name="T16" fmla="*/ 2147483646 w 138"/>
              <a:gd name="T17" fmla="*/ 2147483646 h 157"/>
              <a:gd name="T18" fmla="*/ 2147483646 w 138"/>
              <a:gd name="T19" fmla="*/ 2147483646 h 157"/>
              <a:gd name="T20" fmla="*/ 2147483646 w 138"/>
              <a:gd name="T21" fmla="*/ 2147483646 h 157"/>
              <a:gd name="T22" fmla="*/ 2147483646 w 138"/>
              <a:gd name="T23" fmla="*/ 2147483646 h 157"/>
              <a:gd name="T24" fmla="*/ 2147483646 w 138"/>
              <a:gd name="T25" fmla="*/ 2147483646 h 157"/>
              <a:gd name="T26" fmla="*/ 2147483646 w 138"/>
              <a:gd name="T27" fmla="*/ 2147483646 h 157"/>
              <a:gd name="T28" fmla="*/ 2147483646 w 138"/>
              <a:gd name="T29" fmla="*/ 2147483646 h 157"/>
              <a:gd name="T30" fmla="*/ 2147483646 w 138"/>
              <a:gd name="T31" fmla="*/ 2147483646 h 157"/>
              <a:gd name="T32" fmla="*/ 2147483646 w 138"/>
              <a:gd name="T33" fmla="*/ 2147483646 h 157"/>
              <a:gd name="T34" fmla="*/ 0 w 138"/>
              <a:gd name="T35" fmla="*/ 2147483646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rgbClr val="DDDDDD"/>
          </a:solidFill>
          <a:ln w="9525">
            <a:solidFill>
              <a:schemeClr val="bg2"/>
            </a:solidFill>
            <a:round/>
            <a:headEnd/>
            <a:tailEnd/>
          </a:ln>
        </p:spPr>
        <p:txBody>
          <a:bodyPr/>
          <a:lstStyle/>
          <a:p>
            <a:endParaRPr lang="en-US"/>
          </a:p>
        </p:txBody>
      </p:sp>
      <p:sp>
        <p:nvSpPr>
          <p:cNvPr id="4128" name="Freeform 267"/>
          <p:cNvSpPr>
            <a:spLocks/>
          </p:cNvSpPr>
          <p:nvPr/>
        </p:nvSpPr>
        <p:spPr bwMode="auto">
          <a:xfrm>
            <a:off x="8805863" y="5565775"/>
            <a:ext cx="125412" cy="201613"/>
          </a:xfrm>
          <a:custGeom>
            <a:avLst/>
            <a:gdLst>
              <a:gd name="T0" fmla="*/ 2147483646 w 96"/>
              <a:gd name="T1" fmla="*/ 2147483646 h 156"/>
              <a:gd name="T2" fmla="*/ 2147483646 w 96"/>
              <a:gd name="T3" fmla="*/ 2147483646 h 156"/>
              <a:gd name="T4" fmla="*/ 2147483646 w 96"/>
              <a:gd name="T5" fmla="*/ 2147483646 h 156"/>
              <a:gd name="T6" fmla="*/ 0 w 96"/>
              <a:gd name="T7" fmla="*/ 0 h 156"/>
              <a:gd name="T8" fmla="*/ 2147483646 w 96"/>
              <a:gd name="T9" fmla="*/ 2147483646 h 156"/>
              <a:gd name="T10" fmla="*/ 2147483646 w 96"/>
              <a:gd name="T11" fmla="*/ 2147483646 h 156"/>
              <a:gd name="T12" fmla="*/ 2147483646 w 96"/>
              <a:gd name="T13" fmla="*/ 2147483646 h 156"/>
              <a:gd name="T14" fmla="*/ 2147483646 w 96"/>
              <a:gd name="T15" fmla="*/ 2147483646 h 156"/>
              <a:gd name="T16" fmla="*/ 2147483646 w 96"/>
              <a:gd name="T17" fmla="*/ 2147483646 h 156"/>
              <a:gd name="T18" fmla="*/ 2147483646 w 96"/>
              <a:gd name="T19" fmla="*/ 2147483646 h 156"/>
              <a:gd name="T20" fmla="*/ 2147483646 w 96"/>
              <a:gd name="T21" fmla="*/ 2147483646 h 156"/>
              <a:gd name="T22" fmla="*/ 2147483646 w 96"/>
              <a:gd name="T23" fmla="*/ 2147483646 h 156"/>
              <a:gd name="T24" fmla="*/ 2147483646 w 96"/>
              <a:gd name="T25" fmla="*/ 2147483646 h 156"/>
              <a:gd name="T26" fmla="*/ 2147483646 w 96"/>
              <a:gd name="T27" fmla="*/ 2147483646 h 156"/>
              <a:gd name="T28" fmla="*/ 2147483646 w 96"/>
              <a:gd name="T29" fmla="*/ 2147483646 h 156"/>
              <a:gd name="T30" fmla="*/ 2147483646 w 96"/>
              <a:gd name="T31" fmla="*/ 2147483646 h 156"/>
              <a:gd name="T32" fmla="*/ 2147483646 w 96"/>
              <a:gd name="T33" fmla="*/ 2147483646 h 156"/>
              <a:gd name="T34" fmla="*/ 2147483646 w 96"/>
              <a:gd name="T35" fmla="*/ 2147483646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rgbClr val="DDDDDD"/>
          </a:solidFill>
          <a:ln w="9525">
            <a:solidFill>
              <a:schemeClr val="bg2"/>
            </a:solidFill>
            <a:round/>
            <a:headEnd/>
            <a:tailEnd/>
          </a:ln>
        </p:spPr>
        <p:txBody>
          <a:bodyPr/>
          <a:lstStyle/>
          <a:p>
            <a:endParaRPr lang="en-US"/>
          </a:p>
        </p:txBody>
      </p:sp>
      <p:sp>
        <p:nvSpPr>
          <p:cNvPr id="4129" name="Freeform 268"/>
          <p:cNvSpPr>
            <a:spLocks/>
          </p:cNvSpPr>
          <p:nvPr/>
        </p:nvSpPr>
        <p:spPr bwMode="auto">
          <a:xfrm>
            <a:off x="7323138" y="4938713"/>
            <a:ext cx="989012" cy="750887"/>
          </a:xfrm>
          <a:custGeom>
            <a:avLst/>
            <a:gdLst>
              <a:gd name="T0" fmla="*/ 2147483646 w 757"/>
              <a:gd name="T1" fmla="*/ 2147483646 h 577"/>
              <a:gd name="T2" fmla="*/ 2147483646 w 757"/>
              <a:gd name="T3" fmla="*/ 2147483646 h 577"/>
              <a:gd name="T4" fmla="*/ 0 w 757"/>
              <a:gd name="T5" fmla="*/ 2147483646 h 577"/>
              <a:gd name="T6" fmla="*/ 2147483646 w 757"/>
              <a:gd name="T7" fmla="*/ 2147483646 h 577"/>
              <a:gd name="T8" fmla="*/ 2147483646 w 757"/>
              <a:gd name="T9" fmla="*/ 2147483646 h 577"/>
              <a:gd name="T10" fmla="*/ 2147483646 w 757"/>
              <a:gd name="T11" fmla="*/ 2147483646 h 577"/>
              <a:gd name="T12" fmla="*/ 2147483646 w 757"/>
              <a:gd name="T13" fmla="*/ 2147483646 h 577"/>
              <a:gd name="T14" fmla="*/ 2147483646 w 757"/>
              <a:gd name="T15" fmla="*/ 2147483646 h 577"/>
              <a:gd name="T16" fmla="*/ 2147483646 w 757"/>
              <a:gd name="T17" fmla="*/ 2147483646 h 577"/>
              <a:gd name="T18" fmla="*/ 2147483646 w 757"/>
              <a:gd name="T19" fmla="*/ 2147483646 h 577"/>
              <a:gd name="T20" fmla="*/ 2147483646 w 757"/>
              <a:gd name="T21" fmla="*/ 0 h 577"/>
              <a:gd name="T22" fmla="*/ 2147483646 w 757"/>
              <a:gd name="T23" fmla="*/ 2147483646 h 577"/>
              <a:gd name="T24" fmla="*/ 2147483646 w 757"/>
              <a:gd name="T25" fmla="*/ 2147483646 h 577"/>
              <a:gd name="T26" fmla="*/ 2147483646 w 757"/>
              <a:gd name="T27" fmla="*/ 2147483646 h 577"/>
              <a:gd name="T28" fmla="*/ 2147483646 w 757"/>
              <a:gd name="T29" fmla="*/ 2147483646 h 577"/>
              <a:gd name="T30" fmla="*/ 2147483646 w 757"/>
              <a:gd name="T31" fmla="*/ 2147483646 h 577"/>
              <a:gd name="T32" fmla="*/ 2147483646 w 757"/>
              <a:gd name="T33" fmla="*/ 2147483646 h 577"/>
              <a:gd name="T34" fmla="*/ 2147483646 w 757"/>
              <a:gd name="T35" fmla="*/ 2147483646 h 577"/>
              <a:gd name="T36" fmla="*/ 2147483646 w 757"/>
              <a:gd name="T37" fmla="*/ 2147483646 h 577"/>
              <a:gd name="T38" fmla="*/ 2147483646 w 757"/>
              <a:gd name="T39" fmla="*/ 2147483646 h 577"/>
              <a:gd name="T40" fmla="*/ 2147483646 w 757"/>
              <a:gd name="T41" fmla="*/ 2147483646 h 577"/>
              <a:gd name="T42" fmla="*/ 2147483646 w 757"/>
              <a:gd name="T43" fmla="*/ 2147483646 h 577"/>
              <a:gd name="T44" fmla="*/ 2147483646 w 757"/>
              <a:gd name="T45" fmla="*/ 2147483646 h 577"/>
              <a:gd name="T46" fmla="*/ 2147483646 w 757"/>
              <a:gd name="T47" fmla="*/ 2147483646 h 577"/>
              <a:gd name="T48" fmla="*/ 2147483646 w 757"/>
              <a:gd name="T49" fmla="*/ 2147483646 h 577"/>
              <a:gd name="T50" fmla="*/ 2147483646 w 757"/>
              <a:gd name="T51" fmla="*/ 2147483646 h 577"/>
              <a:gd name="T52" fmla="*/ 2147483646 w 757"/>
              <a:gd name="T53" fmla="*/ 2147483646 h 577"/>
              <a:gd name="T54" fmla="*/ 2147483646 w 757"/>
              <a:gd name="T55" fmla="*/ 2147483646 h 577"/>
              <a:gd name="T56" fmla="*/ 2147483646 w 757"/>
              <a:gd name="T57" fmla="*/ 2147483646 h 577"/>
              <a:gd name="T58" fmla="*/ 2147483646 w 757"/>
              <a:gd name="T59" fmla="*/ 2147483646 h 577"/>
              <a:gd name="T60" fmla="*/ 2147483646 w 757"/>
              <a:gd name="T61" fmla="*/ 2147483646 h 577"/>
              <a:gd name="T62" fmla="*/ 2147483646 w 757"/>
              <a:gd name="T63" fmla="*/ 2147483646 h 577"/>
              <a:gd name="T64" fmla="*/ 2147483646 w 757"/>
              <a:gd name="T65" fmla="*/ 2147483646 h 577"/>
              <a:gd name="T66" fmla="*/ 2147483646 w 757"/>
              <a:gd name="T67" fmla="*/ 2147483646 h 577"/>
              <a:gd name="T68" fmla="*/ 2147483646 w 757"/>
              <a:gd name="T69" fmla="*/ 2147483646 h 577"/>
              <a:gd name="T70" fmla="*/ 2147483646 w 757"/>
              <a:gd name="T71" fmla="*/ 2147483646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chemeClr val="bg1"/>
          </a:solidFill>
          <a:ln w="9525" cap="flat" cmpd="sng">
            <a:solidFill>
              <a:schemeClr val="bg2"/>
            </a:solidFill>
            <a:prstDash val="solid"/>
            <a:round/>
            <a:headEnd type="none" w="med" len="med"/>
            <a:tailEnd type="none" w="med" len="med"/>
          </a:ln>
        </p:spPr>
        <p:txBody>
          <a:bodyPr/>
          <a:lstStyle/>
          <a:p>
            <a:endParaRPr lang="en-US"/>
          </a:p>
        </p:txBody>
      </p:sp>
      <p:sp>
        <p:nvSpPr>
          <p:cNvPr id="4130" name="Freeform 269"/>
          <p:cNvSpPr>
            <a:spLocks/>
          </p:cNvSpPr>
          <p:nvPr/>
        </p:nvSpPr>
        <p:spPr bwMode="auto">
          <a:xfrm>
            <a:off x="8099425" y="5734050"/>
            <a:ext cx="87313" cy="119063"/>
          </a:xfrm>
          <a:custGeom>
            <a:avLst/>
            <a:gdLst>
              <a:gd name="T0" fmla="*/ 0 w 66"/>
              <a:gd name="T1" fmla="*/ 2147483646 h 91"/>
              <a:gd name="T2" fmla="*/ 2147483646 w 66"/>
              <a:gd name="T3" fmla="*/ 2147483646 h 91"/>
              <a:gd name="T4" fmla="*/ 2147483646 w 66"/>
              <a:gd name="T5" fmla="*/ 2147483646 h 91"/>
              <a:gd name="T6" fmla="*/ 2147483646 w 66"/>
              <a:gd name="T7" fmla="*/ 2147483646 h 91"/>
              <a:gd name="T8" fmla="*/ 2147483646 w 66"/>
              <a:gd name="T9" fmla="*/ 2147483646 h 91"/>
              <a:gd name="T10" fmla="*/ 2147483646 w 66"/>
              <a:gd name="T11" fmla="*/ 2147483646 h 91"/>
              <a:gd name="T12" fmla="*/ 2147483646 w 66"/>
              <a:gd name="T13" fmla="*/ 0 h 91"/>
              <a:gd name="T14" fmla="*/ 2147483646 w 66"/>
              <a:gd name="T15" fmla="*/ 2147483646 h 91"/>
              <a:gd name="T16" fmla="*/ 0 w 66"/>
              <a:gd name="T17" fmla="*/ 2147483646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chemeClr val="bg1"/>
          </a:solidFill>
          <a:ln w="9525">
            <a:solidFill>
              <a:schemeClr val="bg2"/>
            </a:solidFill>
            <a:round/>
            <a:headEnd/>
            <a:tailEnd/>
          </a:ln>
        </p:spPr>
        <p:txBody>
          <a:bodyPr/>
          <a:lstStyle/>
          <a:p>
            <a:endParaRPr lang="en-US"/>
          </a:p>
        </p:txBody>
      </p:sp>
      <p:sp>
        <p:nvSpPr>
          <p:cNvPr id="4131" name="Freeform 271"/>
          <p:cNvSpPr>
            <a:spLocks/>
          </p:cNvSpPr>
          <p:nvPr/>
        </p:nvSpPr>
        <p:spPr bwMode="auto">
          <a:xfrm>
            <a:off x="7259638" y="4486275"/>
            <a:ext cx="227012" cy="265113"/>
          </a:xfrm>
          <a:custGeom>
            <a:avLst/>
            <a:gdLst>
              <a:gd name="T0" fmla="*/ 2147483646 w 174"/>
              <a:gd name="T1" fmla="*/ 2147483646 h 204"/>
              <a:gd name="T2" fmla="*/ 0 w 174"/>
              <a:gd name="T3" fmla="*/ 2147483646 h 204"/>
              <a:gd name="T4" fmla="*/ 0 w 174"/>
              <a:gd name="T5" fmla="*/ 2147483646 h 204"/>
              <a:gd name="T6" fmla="*/ 2147483646 w 174"/>
              <a:gd name="T7" fmla="*/ 2147483646 h 204"/>
              <a:gd name="T8" fmla="*/ 2147483646 w 174"/>
              <a:gd name="T9" fmla="*/ 2147483646 h 204"/>
              <a:gd name="T10" fmla="*/ 2147483646 w 174"/>
              <a:gd name="T11" fmla="*/ 2147483646 h 204"/>
              <a:gd name="T12" fmla="*/ 2147483646 w 174"/>
              <a:gd name="T13" fmla="*/ 2147483646 h 204"/>
              <a:gd name="T14" fmla="*/ 2147483646 w 174"/>
              <a:gd name="T15" fmla="*/ 0 h 204"/>
              <a:gd name="T16" fmla="*/ 2147483646 w 174"/>
              <a:gd name="T17" fmla="*/ 2147483646 h 204"/>
              <a:gd name="T18" fmla="*/ 2147483646 w 174"/>
              <a:gd name="T19" fmla="*/ 2147483646 h 204"/>
              <a:gd name="T20" fmla="*/ 2147483646 w 174"/>
              <a:gd name="T21" fmla="*/ 2147483646 h 204"/>
              <a:gd name="T22" fmla="*/ 2147483646 w 174"/>
              <a:gd name="T23" fmla="*/ 2147483646 h 204"/>
              <a:gd name="T24" fmla="*/ 2147483646 w 174"/>
              <a:gd name="T25" fmla="*/ 2147483646 h 204"/>
              <a:gd name="T26" fmla="*/ 2147483646 w 174"/>
              <a:gd name="T27" fmla="*/ 2147483646 h 204"/>
              <a:gd name="T28" fmla="*/ 2147483646 w 174"/>
              <a:gd name="T29" fmla="*/ 2147483646 h 204"/>
              <a:gd name="T30" fmla="*/ 2147483646 w 174"/>
              <a:gd name="T31" fmla="*/ 2147483646 h 204"/>
              <a:gd name="T32" fmla="*/ 2147483646 w 174"/>
              <a:gd name="T33" fmla="*/ 2147483646 h 204"/>
              <a:gd name="T34" fmla="*/ 2147483646 w 174"/>
              <a:gd name="T35" fmla="*/ 2147483646 h 204"/>
              <a:gd name="T36" fmla="*/ 2147483646 w 174"/>
              <a:gd name="T37" fmla="*/ 2147483646 h 204"/>
              <a:gd name="T38" fmla="*/ 2147483646 w 174"/>
              <a:gd name="T39" fmla="*/ 2147483646 h 204"/>
              <a:gd name="T40" fmla="*/ 2147483646 w 174"/>
              <a:gd name="T41" fmla="*/ 2147483646 h 204"/>
              <a:gd name="T42" fmla="*/ 2147483646 w 174"/>
              <a:gd name="T43" fmla="*/ 2147483646 h 204"/>
              <a:gd name="T44" fmla="*/ 2147483646 w 174"/>
              <a:gd name="T45" fmla="*/ 2147483646 h 204"/>
              <a:gd name="T46" fmla="*/ 2147483646 w 174"/>
              <a:gd name="T47" fmla="*/ 2147483646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chemeClr val="bg1"/>
          </a:solidFill>
          <a:ln w="9525">
            <a:solidFill>
              <a:schemeClr val="bg2"/>
            </a:solidFill>
            <a:round/>
            <a:headEnd/>
            <a:tailEnd/>
          </a:ln>
        </p:spPr>
        <p:txBody>
          <a:bodyPr/>
          <a:lstStyle/>
          <a:p>
            <a:endParaRPr lang="en-US"/>
          </a:p>
        </p:txBody>
      </p:sp>
      <p:sp>
        <p:nvSpPr>
          <p:cNvPr id="4132" name="Freeform 274"/>
          <p:cNvSpPr>
            <a:spLocks/>
          </p:cNvSpPr>
          <p:nvPr/>
        </p:nvSpPr>
        <p:spPr bwMode="auto">
          <a:xfrm>
            <a:off x="7456488" y="4618038"/>
            <a:ext cx="141287" cy="173037"/>
          </a:xfrm>
          <a:custGeom>
            <a:avLst/>
            <a:gdLst>
              <a:gd name="T0" fmla="*/ 2147483646 w 108"/>
              <a:gd name="T1" fmla="*/ 2147483646 h 132"/>
              <a:gd name="T2" fmla="*/ 2147483646 w 108"/>
              <a:gd name="T3" fmla="*/ 2147483646 h 132"/>
              <a:gd name="T4" fmla="*/ 0 w 108"/>
              <a:gd name="T5" fmla="*/ 2147483646 h 132"/>
              <a:gd name="T6" fmla="*/ 2147483646 w 108"/>
              <a:gd name="T7" fmla="*/ 2147483646 h 132"/>
              <a:gd name="T8" fmla="*/ 2147483646 w 108"/>
              <a:gd name="T9" fmla="*/ 2147483646 h 132"/>
              <a:gd name="T10" fmla="*/ 2147483646 w 108"/>
              <a:gd name="T11" fmla="*/ 2147483646 h 132"/>
              <a:gd name="T12" fmla="*/ 2147483646 w 108"/>
              <a:gd name="T13" fmla="*/ 2147483646 h 132"/>
              <a:gd name="T14" fmla="*/ 2147483646 w 108"/>
              <a:gd name="T15" fmla="*/ 0 h 132"/>
              <a:gd name="T16" fmla="*/ 2147483646 w 108"/>
              <a:gd name="T17" fmla="*/ 2147483646 h 132"/>
              <a:gd name="T18" fmla="*/ 2147483646 w 108"/>
              <a:gd name="T19" fmla="*/ 2147483646 h 132"/>
              <a:gd name="T20" fmla="*/ 2147483646 w 108"/>
              <a:gd name="T21" fmla="*/ 2147483646 h 132"/>
              <a:gd name="T22" fmla="*/ 2147483646 w 108"/>
              <a:gd name="T23" fmla="*/ 2147483646 h 132"/>
              <a:gd name="T24" fmla="*/ 2147483646 w 108"/>
              <a:gd name="T25" fmla="*/ 2147483646 h 132"/>
              <a:gd name="T26" fmla="*/ 2147483646 w 108"/>
              <a:gd name="T27" fmla="*/ 2147483646 h 132"/>
              <a:gd name="T28" fmla="*/ 2147483646 w 108"/>
              <a:gd name="T29" fmla="*/ 2147483646 h 132"/>
              <a:gd name="T30" fmla="*/ 2147483646 w 108"/>
              <a:gd name="T31" fmla="*/ 2147483646 h 132"/>
              <a:gd name="T32" fmla="*/ 2147483646 w 108"/>
              <a:gd name="T33" fmla="*/ 2147483646 h 132"/>
              <a:gd name="T34" fmla="*/ 2147483646 w 108"/>
              <a:gd name="T35" fmla="*/ 2147483646 h 132"/>
              <a:gd name="T36" fmla="*/ 2147483646 w 108"/>
              <a:gd name="T37" fmla="*/ 2147483646 h 132"/>
              <a:gd name="T38" fmla="*/ 2147483646 w 108"/>
              <a:gd name="T39" fmla="*/ 2147483646 h 132"/>
              <a:gd name="T40" fmla="*/ 2147483646 w 108"/>
              <a:gd name="T41" fmla="*/ 2147483646 h 132"/>
              <a:gd name="T42" fmla="*/ 2147483646 w 108"/>
              <a:gd name="T43" fmla="*/ 2147483646 h 132"/>
              <a:gd name="T44" fmla="*/ 2147483646 w 108"/>
              <a:gd name="T45" fmla="*/ 2147483646 h 132"/>
              <a:gd name="T46" fmla="*/ 2147483646 w 108"/>
              <a:gd name="T47" fmla="*/ 2147483646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chemeClr val="bg1"/>
          </a:solidFill>
          <a:ln w="9525">
            <a:solidFill>
              <a:schemeClr val="bg2"/>
            </a:solidFill>
            <a:round/>
            <a:headEnd/>
            <a:tailEnd/>
          </a:ln>
        </p:spPr>
        <p:txBody>
          <a:bodyPr/>
          <a:lstStyle/>
          <a:p>
            <a:endParaRPr lang="en-US"/>
          </a:p>
        </p:txBody>
      </p:sp>
      <p:sp>
        <p:nvSpPr>
          <p:cNvPr id="4133" name="Freeform 275"/>
          <p:cNvSpPr>
            <a:spLocks/>
          </p:cNvSpPr>
          <p:nvPr/>
        </p:nvSpPr>
        <p:spPr bwMode="auto">
          <a:xfrm>
            <a:off x="7135813" y="4814888"/>
            <a:ext cx="265112" cy="60325"/>
          </a:xfrm>
          <a:custGeom>
            <a:avLst/>
            <a:gdLst>
              <a:gd name="T0" fmla="*/ 0 w 34"/>
              <a:gd name="T1" fmla="*/ 2147483646 h 8"/>
              <a:gd name="T2" fmla="*/ 2147483646 w 34"/>
              <a:gd name="T3" fmla="*/ 0 h 8"/>
              <a:gd name="T4" fmla="*/ 2147483646 w 34"/>
              <a:gd name="T5" fmla="*/ 0 h 8"/>
              <a:gd name="T6" fmla="*/ 2147483646 w 34"/>
              <a:gd name="T7" fmla="*/ 2147483646 h 8"/>
              <a:gd name="T8" fmla="*/ 2147483646 w 34"/>
              <a:gd name="T9" fmla="*/ 2147483646 h 8"/>
              <a:gd name="T10" fmla="*/ 2147483646 w 34"/>
              <a:gd name="T11" fmla="*/ 2147483646 h 8"/>
              <a:gd name="T12" fmla="*/ 2147483646 w 34"/>
              <a:gd name="T13" fmla="*/ 2147483646 h 8"/>
              <a:gd name="T14" fmla="*/ 2147483646 w 34"/>
              <a:gd name="T15" fmla="*/ 2147483646 h 8"/>
              <a:gd name="T16" fmla="*/ 2147483646 w 34"/>
              <a:gd name="T17" fmla="*/ 2147483646 h 8"/>
              <a:gd name="T18" fmla="*/ 2147483646 w 34"/>
              <a:gd name="T19" fmla="*/ 2147483646 h 8"/>
              <a:gd name="T20" fmla="*/ 0 w 34"/>
              <a:gd name="T21" fmla="*/ 2147483646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chemeClr val="bg1"/>
          </a:solidFill>
          <a:ln w="9525">
            <a:solidFill>
              <a:schemeClr val="bg2"/>
            </a:solidFill>
            <a:round/>
            <a:headEnd/>
            <a:tailEnd/>
          </a:ln>
        </p:spPr>
        <p:txBody>
          <a:bodyPr/>
          <a:lstStyle/>
          <a:p>
            <a:endParaRPr lang="en-US"/>
          </a:p>
        </p:txBody>
      </p:sp>
      <p:sp>
        <p:nvSpPr>
          <p:cNvPr id="4134" name="Freeform 276"/>
          <p:cNvSpPr>
            <a:spLocks/>
          </p:cNvSpPr>
          <p:nvPr/>
        </p:nvSpPr>
        <p:spPr bwMode="auto">
          <a:xfrm>
            <a:off x="2928938" y="3178175"/>
            <a:ext cx="158750" cy="179388"/>
          </a:xfrm>
          <a:custGeom>
            <a:avLst/>
            <a:gdLst>
              <a:gd name="T0" fmla="*/ 0 w 120"/>
              <a:gd name="T1" fmla="*/ 2147483646 h 138"/>
              <a:gd name="T2" fmla="*/ 0 w 120"/>
              <a:gd name="T3" fmla="*/ 2147483646 h 138"/>
              <a:gd name="T4" fmla="*/ 2147483646 w 120"/>
              <a:gd name="T5" fmla="*/ 2147483646 h 138"/>
              <a:gd name="T6" fmla="*/ 2147483646 w 120"/>
              <a:gd name="T7" fmla="*/ 2147483646 h 138"/>
              <a:gd name="T8" fmla="*/ 2147483646 w 120"/>
              <a:gd name="T9" fmla="*/ 0 h 138"/>
              <a:gd name="T10" fmla="*/ 2147483646 w 120"/>
              <a:gd name="T11" fmla="*/ 2147483646 h 138"/>
              <a:gd name="T12" fmla="*/ 2147483646 w 120"/>
              <a:gd name="T13" fmla="*/ 2147483646 h 138"/>
              <a:gd name="T14" fmla="*/ 2147483646 w 120"/>
              <a:gd name="T15" fmla="*/ 2147483646 h 138"/>
              <a:gd name="T16" fmla="*/ 2147483646 w 120"/>
              <a:gd name="T17" fmla="*/ 2147483646 h 138"/>
              <a:gd name="T18" fmla="*/ 2147483646 w 120"/>
              <a:gd name="T19" fmla="*/ 2147483646 h 138"/>
              <a:gd name="T20" fmla="*/ 2147483646 w 120"/>
              <a:gd name="T21" fmla="*/ 2147483646 h 138"/>
              <a:gd name="T22" fmla="*/ 2147483646 w 120"/>
              <a:gd name="T23" fmla="*/ 2147483646 h 138"/>
              <a:gd name="T24" fmla="*/ 2147483646 w 120"/>
              <a:gd name="T25" fmla="*/ 2147483646 h 138"/>
              <a:gd name="T26" fmla="*/ 2147483646 w 120"/>
              <a:gd name="T27" fmla="*/ 2147483646 h 138"/>
              <a:gd name="T28" fmla="*/ 2147483646 w 120"/>
              <a:gd name="T29" fmla="*/ 2147483646 h 138"/>
              <a:gd name="T30" fmla="*/ 2147483646 w 120"/>
              <a:gd name="T31" fmla="*/ 2147483646 h 138"/>
              <a:gd name="T32" fmla="*/ 0 w 120"/>
              <a:gd name="T33" fmla="*/ 2147483646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chemeClr val="bg1"/>
          </a:solidFill>
          <a:ln w="9525">
            <a:solidFill>
              <a:schemeClr val="bg2"/>
            </a:solidFill>
            <a:round/>
            <a:headEnd/>
            <a:tailEnd/>
          </a:ln>
        </p:spPr>
        <p:txBody>
          <a:bodyPr/>
          <a:lstStyle/>
          <a:p>
            <a:endParaRPr lang="en-US"/>
          </a:p>
        </p:txBody>
      </p:sp>
      <p:sp>
        <p:nvSpPr>
          <p:cNvPr id="4135" name="Freeform 277"/>
          <p:cNvSpPr>
            <a:spLocks/>
          </p:cNvSpPr>
          <p:nvPr/>
        </p:nvSpPr>
        <p:spPr bwMode="auto">
          <a:xfrm>
            <a:off x="2276475" y="4084638"/>
            <a:ext cx="276225" cy="77787"/>
          </a:xfrm>
          <a:custGeom>
            <a:avLst/>
            <a:gdLst>
              <a:gd name="T0" fmla="*/ 2147483646 w 35"/>
              <a:gd name="T1" fmla="*/ 2147483646 h 10"/>
              <a:gd name="T2" fmla="*/ 2147483646 w 35"/>
              <a:gd name="T3" fmla="*/ 0 h 10"/>
              <a:gd name="T4" fmla="*/ 2147483646 w 35"/>
              <a:gd name="T5" fmla="*/ 0 h 10"/>
              <a:gd name="T6" fmla="*/ 2147483646 w 35"/>
              <a:gd name="T7" fmla="*/ 2147483646 h 10"/>
              <a:gd name="T8" fmla="*/ 2147483646 w 35"/>
              <a:gd name="T9" fmla="*/ 2147483646 h 10"/>
              <a:gd name="T10" fmla="*/ 2147483646 w 35"/>
              <a:gd name="T11" fmla="*/ 2147483646 h 10"/>
              <a:gd name="T12" fmla="*/ 2147483646 w 35"/>
              <a:gd name="T13" fmla="*/ 2147483646 h 10"/>
              <a:gd name="T14" fmla="*/ 2147483646 w 35"/>
              <a:gd name="T15" fmla="*/ 2147483646 h 10"/>
              <a:gd name="T16" fmla="*/ 2147483646 w 35"/>
              <a:gd name="T17" fmla="*/ 2147483646 h 10"/>
              <a:gd name="T18" fmla="*/ 2147483646 w 35"/>
              <a:gd name="T19" fmla="*/ 2147483646 h 10"/>
              <a:gd name="T20" fmla="*/ 2147483646 w 35"/>
              <a:gd name="T21" fmla="*/ 2147483646 h 10"/>
              <a:gd name="T22" fmla="*/ 2147483646 w 35"/>
              <a:gd name="T23" fmla="*/ 2147483646 h 10"/>
              <a:gd name="T24" fmla="*/ 2147483646 w 35"/>
              <a:gd name="T25" fmla="*/ 2147483646 h 10"/>
              <a:gd name="T26" fmla="*/ 2147483646 w 35"/>
              <a:gd name="T27" fmla="*/ 2147483646 h 10"/>
              <a:gd name="T28" fmla="*/ 0 w 35"/>
              <a:gd name="T29" fmla="*/ 2147483646 h 10"/>
              <a:gd name="T30" fmla="*/ 2147483646 w 35"/>
              <a:gd name="T31" fmla="*/ 2147483646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chemeClr val="bg1"/>
          </a:solidFill>
          <a:ln w="9525">
            <a:solidFill>
              <a:schemeClr val="bg2"/>
            </a:solidFill>
            <a:round/>
            <a:headEnd/>
            <a:tailEnd/>
          </a:ln>
        </p:spPr>
        <p:txBody>
          <a:bodyPr/>
          <a:lstStyle/>
          <a:p>
            <a:endParaRPr lang="en-US"/>
          </a:p>
        </p:txBody>
      </p:sp>
      <p:sp>
        <p:nvSpPr>
          <p:cNvPr id="4136" name="Freeform 278"/>
          <p:cNvSpPr>
            <a:spLocks/>
          </p:cNvSpPr>
          <p:nvPr/>
        </p:nvSpPr>
        <p:spPr bwMode="auto">
          <a:xfrm>
            <a:off x="2552700" y="4170363"/>
            <a:ext cx="171450" cy="47625"/>
          </a:xfrm>
          <a:custGeom>
            <a:avLst/>
            <a:gdLst>
              <a:gd name="T0" fmla="*/ 2147483646 w 132"/>
              <a:gd name="T1" fmla="*/ 0 h 36"/>
              <a:gd name="T2" fmla="*/ 2147483646 w 132"/>
              <a:gd name="T3" fmla="*/ 2147483646 h 36"/>
              <a:gd name="T4" fmla="*/ 0 w 132"/>
              <a:gd name="T5" fmla="*/ 2147483646 h 36"/>
              <a:gd name="T6" fmla="*/ 2147483646 w 132"/>
              <a:gd name="T7" fmla="*/ 2147483646 h 36"/>
              <a:gd name="T8" fmla="*/ 2147483646 w 132"/>
              <a:gd name="T9" fmla="*/ 2147483646 h 36"/>
              <a:gd name="T10" fmla="*/ 2147483646 w 132"/>
              <a:gd name="T11" fmla="*/ 2147483646 h 36"/>
              <a:gd name="T12" fmla="*/ 2147483646 w 132"/>
              <a:gd name="T13" fmla="*/ 2147483646 h 36"/>
              <a:gd name="T14" fmla="*/ 2147483646 w 132"/>
              <a:gd name="T15" fmla="*/ 2147483646 h 36"/>
              <a:gd name="T16" fmla="*/ 2147483646 w 132"/>
              <a:gd name="T17" fmla="*/ 2147483646 h 36"/>
              <a:gd name="T18" fmla="*/ 2147483646 w 132"/>
              <a:gd name="T19" fmla="*/ 0 h 36"/>
              <a:gd name="T20" fmla="*/ 2147483646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chemeClr val="bg1"/>
          </a:solidFill>
          <a:ln w="9525">
            <a:solidFill>
              <a:schemeClr val="bg2"/>
            </a:solidFill>
            <a:round/>
            <a:headEnd/>
            <a:tailEnd/>
          </a:ln>
        </p:spPr>
        <p:txBody>
          <a:bodyPr/>
          <a:lstStyle/>
          <a:p>
            <a:endParaRPr lang="en-US"/>
          </a:p>
        </p:txBody>
      </p:sp>
      <p:sp>
        <p:nvSpPr>
          <p:cNvPr id="4137" name="Freeform 279"/>
          <p:cNvSpPr>
            <a:spLocks/>
          </p:cNvSpPr>
          <p:nvPr/>
        </p:nvSpPr>
        <p:spPr bwMode="auto">
          <a:xfrm>
            <a:off x="4814888" y="3643313"/>
            <a:ext cx="77787" cy="46037"/>
          </a:xfrm>
          <a:custGeom>
            <a:avLst/>
            <a:gdLst>
              <a:gd name="T0" fmla="*/ 0 w 60"/>
              <a:gd name="T1" fmla="*/ 2147483646 h 36"/>
              <a:gd name="T2" fmla="*/ 2147483646 w 60"/>
              <a:gd name="T3" fmla="*/ 0 h 36"/>
              <a:gd name="T4" fmla="*/ 2147483646 w 60"/>
              <a:gd name="T5" fmla="*/ 2147483646 h 36"/>
              <a:gd name="T6" fmla="*/ 2147483646 w 60"/>
              <a:gd name="T7" fmla="*/ 2147483646 h 36"/>
              <a:gd name="T8" fmla="*/ 2147483646 w 60"/>
              <a:gd name="T9" fmla="*/ 2147483646 h 36"/>
              <a:gd name="T10" fmla="*/ 2147483646 w 60"/>
              <a:gd name="T11" fmla="*/ 2147483646 h 36"/>
              <a:gd name="T12" fmla="*/ 0 w 60"/>
              <a:gd name="T13" fmla="*/ 2147483646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solidFill>
            <a:schemeClr val="bg1"/>
          </a:solidFill>
          <a:ln w="9525">
            <a:solidFill>
              <a:schemeClr val="bg2"/>
            </a:solidFill>
            <a:round/>
            <a:headEnd/>
            <a:tailEnd/>
          </a:ln>
        </p:spPr>
        <p:txBody>
          <a:bodyPr/>
          <a:lstStyle/>
          <a:p>
            <a:endParaRPr lang="en-US"/>
          </a:p>
        </p:txBody>
      </p:sp>
      <p:sp>
        <p:nvSpPr>
          <p:cNvPr id="4138" name="Freeform 280"/>
          <p:cNvSpPr>
            <a:spLocks/>
          </p:cNvSpPr>
          <p:nvPr/>
        </p:nvSpPr>
        <p:spPr bwMode="auto">
          <a:xfrm>
            <a:off x="4727575" y="3554413"/>
            <a:ext cx="31750" cy="61912"/>
          </a:xfrm>
          <a:custGeom>
            <a:avLst/>
            <a:gdLst>
              <a:gd name="T0" fmla="*/ 0 w 24"/>
              <a:gd name="T1" fmla="*/ 2147483646 h 48"/>
              <a:gd name="T2" fmla="*/ 2147483646 w 24"/>
              <a:gd name="T3" fmla="*/ 2147483646 h 48"/>
              <a:gd name="T4" fmla="*/ 2147483646 w 24"/>
              <a:gd name="T5" fmla="*/ 0 h 48"/>
              <a:gd name="T6" fmla="*/ 2147483646 w 24"/>
              <a:gd name="T7" fmla="*/ 2147483646 h 48"/>
              <a:gd name="T8" fmla="*/ 2147483646 w 24"/>
              <a:gd name="T9" fmla="*/ 2147483646 h 48"/>
              <a:gd name="T10" fmla="*/ 0 w 24"/>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solidFill>
            <a:schemeClr val="bg1"/>
          </a:solidFill>
          <a:ln w="9525">
            <a:solidFill>
              <a:schemeClr val="bg2"/>
            </a:solidFill>
            <a:round/>
            <a:headEnd/>
            <a:tailEnd/>
          </a:ln>
        </p:spPr>
        <p:txBody>
          <a:bodyPr/>
          <a:lstStyle/>
          <a:p>
            <a:endParaRPr lang="en-US"/>
          </a:p>
        </p:txBody>
      </p:sp>
      <p:sp>
        <p:nvSpPr>
          <p:cNvPr id="4139" name="Freeform 281"/>
          <p:cNvSpPr>
            <a:spLocks/>
          </p:cNvSpPr>
          <p:nvPr/>
        </p:nvSpPr>
        <p:spPr bwMode="auto">
          <a:xfrm>
            <a:off x="4719638" y="3490913"/>
            <a:ext cx="39687" cy="47625"/>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chemeClr val="bg1"/>
          </a:solidFill>
          <a:ln w="9525">
            <a:solidFill>
              <a:schemeClr val="bg2"/>
            </a:solidFill>
            <a:round/>
            <a:headEnd/>
            <a:tailEnd/>
          </a:ln>
        </p:spPr>
        <p:txBody>
          <a:bodyPr/>
          <a:lstStyle/>
          <a:p>
            <a:endParaRPr lang="en-US"/>
          </a:p>
        </p:txBody>
      </p:sp>
      <p:sp>
        <p:nvSpPr>
          <p:cNvPr id="4140" name="Freeform 282"/>
          <p:cNvSpPr>
            <a:spLocks/>
          </p:cNvSpPr>
          <p:nvPr/>
        </p:nvSpPr>
        <p:spPr bwMode="auto">
          <a:xfrm>
            <a:off x="5518150" y="3667125"/>
            <a:ext cx="39688" cy="7938"/>
          </a:xfrm>
          <a:custGeom>
            <a:avLst/>
            <a:gdLst>
              <a:gd name="T0" fmla="*/ 2147483646 w 30"/>
              <a:gd name="T1" fmla="*/ 0 h 6"/>
              <a:gd name="T2" fmla="*/ 2147483646 w 30"/>
              <a:gd name="T3" fmla="*/ 0 h 6"/>
              <a:gd name="T4" fmla="*/ 0 w 30"/>
              <a:gd name="T5" fmla="*/ 2147483646 h 6"/>
              <a:gd name="T6" fmla="*/ 2147483646 w 3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24" y="0"/>
                </a:moveTo>
                <a:lnTo>
                  <a:pt x="30" y="0"/>
                </a:lnTo>
                <a:lnTo>
                  <a:pt x="0" y="6"/>
                </a:lnTo>
                <a:lnTo>
                  <a:pt x="24" y="0"/>
                </a:lnTo>
                <a:close/>
              </a:path>
            </a:pathLst>
          </a:custGeom>
          <a:solidFill>
            <a:schemeClr val="bg1"/>
          </a:solidFill>
          <a:ln w="9525">
            <a:solidFill>
              <a:schemeClr val="bg2"/>
            </a:solidFill>
            <a:round/>
            <a:headEnd/>
            <a:tailEnd/>
          </a:ln>
        </p:spPr>
        <p:txBody>
          <a:bodyPr/>
          <a:lstStyle/>
          <a:p>
            <a:endParaRPr lang="en-US"/>
          </a:p>
        </p:txBody>
      </p:sp>
      <p:sp>
        <p:nvSpPr>
          <p:cNvPr id="4141" name="Rectangle 283"/>
          <p:cNvSpPr>
            <a:spLocks noChangeArrowheads="1"/>
          </p:cNvSpPr>
          <p:nvPr/>
        </p:nvSpPr>
        <p:spPr bwMode="auto">
          <a:xfrm>
            <a:off x="5378450" y="3898900"/>
            <a:ext cx="0" cy="3175"/>
          </a:xfrm>
          <a:prstGeom prst="rect">
            <a:avLst/>
          </a:prstGeom>
          <a:solidFill>
            <a:schemeClr val="bg1"/>
          </a:solidFill>
          <a:ln w="9525">
            <a:solidFill>
              <a:schemeClr val="bg2"/>
            </a:solidFill>
            <a:miter lim="800000"/>
            <a:headEnd/>
            <a:tailEnd/>
          </a:ln>
        </p:spPr>
        <p:txBody>
          <a:bodyPr/>
          <a:lstStyle>
            <a:lvl1pPr>
              <a:defRPr sz="1400" b="1">
                <a:solidFill>
                  <a:schemeClr val="bg1"/>
                </a:solidFill>
                <a:latin typeface="Arial" panose="020B0604020202020204" pitchFamily="34" charset="0"/>
                <a:ea typeface="ＭＳ Ｐゴシック" panose="020B0600070205080204" pitchFamily="34" charset="-128"/>
              </a:defRPr>
            </a:lvl1pPr>
            <a:lvl2pPr marL="742950" indent="-285750">
              <a:defRPr sz="1400" b="1">
                <a:solidFill>
                  <a:schemeClr val="bg1"/>
                </a:solidFill>
                <a:latin typeface="Arial" panose="020B0604020202020204" pitchFamily="34" charset="0"/>
                <a:ea typeface="ＭＳ Ｐゴシック" panose="020B0600070205080204" pitchFamily="34" charset="-128"/>
              </a:defRPr>
            </a:lvl2pPr>
            <a:lvl3pPr marL="1143000" indent="-228600">
              <a:defRPr sz="1400" b="1">
                <a:solidFill>
                  <a:schemeClr val="bg1"/>
                </a:solidFill>
                <a:latin typeface="Arial" panose="020B0604020202020204" pitchFamily="34" charset="0"/>
                <a:ea typeface="ＭＳ Ｐゴシック" panose="020B0600070205080204" pitchFamily="34" charset="-128"/>
              </a:defRPr>
            </a:lvl3pPr>
            <a:lvl4pPr marL="1600200" indent="-228600">
              <a:defRPr sz="1400" b="1">
                <a:solidFill>
                  <a:schemeClr val="bg1"/>
                </a:solidFill>
                <a:latin typeface="Arial" panose="020B0604020202020204" pitchFamily="34" charset="0"/>
                <a:ea typeface="ＭＳ Ｐゴシック" panose="020B0600070205080204" pitchFamily="34" charset="-128"/>
              </a:defRPr>
            </a:lvl4pPr>
            <a:lvl5pPr marL="2057400" indent="-228600">
              <a:defRPr sz="1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9pPr>
          </a:lstStyle>
          <a:p>
            <a:pPr algn="ctr" eaLnBrk="1" hangingPunct="1">
              <a:spcBef>
                <a:spcPct val="15000"/>
              </a:spcBef>
            </a:pPr>
            <a:endParaRPr lang="en-US" altLang="en-US"/>
          </a:p>
        </p:txBody>
      </p:sp>
      <p:sp>
        <p:nvSpPr>
          <p:cNvPr id="4142" name="Freeform 284"/>
          <p:cNvSpPr>
            <a:spLocks/>
          </p:cNvSpPr>
          <p:nvPr/>
        </p:nvSpPr>
        <p:spPr bwMode="auto">
          <a:xfrm>
            <a:off x="5119688" y="3517900"/>
            <a:ext cx="492125" cy="179388"/>
          </a:xfrm>
          <a:custGeom>
            <a:avLst/>
            <a:gdLst>
              <a:gd name="T0" fmla="*/ 2147483646 w 10616"/>
              <a:gd name="T1" fmla="*/ 2147483646 h 10000"/>
              <a:gd name="T2" fmla="*/ 2147483646 w 10616"/>
              <a:gd name="T3" fmla="*/ 2147483646 h 10000"/>
              <a:gd name="T4" fmla="*/ 2147483646 w 10616"/>
              <a:gd name="T5" fmla="*/ 2147483646 h 10000"/>
              <a:gd name="T6" fmla="*/ 2147483646 w 10616"/>
              <a:gd name="T7" fmla="*/ 2147483646 h 10000"/>
              <a:gd name="T8" fmla="*/ 2147483646 w 10616"/>
              <a:gd name="T9" fmla="*/ 2147483646 h 10000"/>
              <a:gd name="T10" fmla="*/ 2147483646 w 10616"/>
              <a:gd name="T11" fmla="*/ 2147483646 h 10000"/>
              <a:gd name="T12" fmla="*/ 2147483646 w 10616"/>
              <a:gd name="T13" fmla="*/ 2147483646 h 10000"/>
              <a:gd name="T14" fmla="*/ 2147483646 w 10616"/>
              <a:gd name="T15" fmla="*/ 2147483646 h 10000"/>
              <a:gd name="T16" fmla="*/ 2147483646 w 10616"/>
              <a:gd name="T17" fmla="*/ 2147483646 h 10000"/>
              <a:gd name="T18" fmla="*/ 2147483646 w 10616"/>
              <a:gd name="T19" fmla="*/ 2147483646 h 10000"/>
              <a:gd name="T20" fmla="*/ 2147483646 w 10616"/>
              <a:gd name="T21" fmla="*/ 2147483646 h 10000"/>
              <a:gd name="T22" fmla="*/ 2147483646 w 10616"/>
              <a:gd name="T23" fmla="*/ 2147483646 h 10000"/>
              <a:gd name="T24" fmla="*/ 2147483646 w 10616"/>
              <a:gd name="T25" fmla="*/ 0 h 10000"/>
              <a:gd name="T26" fmla="*/ 2147483646 w 10616"/>
              <a:gd name="T27" fmla="*/ 0 h 10000"/>
              <a:gd name="T28" fmla="*/ 2147483646 w 10616"/>
              <a:gd name="T29" fmla="*/ 2147483646 h 10000"/>
              <a:gd name="T30" fmla="*/ 2147483646 w 10616"/>
              <a:gd name="T31" fmla="*/ 2147483646 h 10000"/>
              <a:gd name="T32" fmla="*/ 2147483646 w 10616"/>
              <a:gd name="T33" fmla="*/ 2147483646 h 10000"/>
              <a:gd name="T34" fmla="*/ 2147483646 w 10616"/>
              <a:gd name="T35" fmla="*/ 2147483646 h 10000"/>
              <a:gd name="T36" fmla="*/ 2147483646 w 10616"/>
              <a:gd name="T37" fmla="*/ 2147483646 h 10000"/>
              <a:gd name="T38" fmla="*/ 2147483646 w 10616"/>
              <a:gd name="T39" fmla="*/ 0 h 10000"/>
              <a:gd name="T40" fmla="*/ 2147483646 w 10616"/>
              <a:gd name="T41" fmla="*/ 0 h 10000"/>
              <a:gd name="T42" fmla="*/ 2147483646 w 10616"/>
              <a:gd name="T43" fmla="*/ 0 h 10000"/>
              <a:gd name="T44" fmla="*/ 2147483646 w 10616"/>
              <a:gd name="T45" fmla="*/ 2147483646 h 10000"/>
              <a:gd name="T46" fmla="*/ 2147483646 w 10616"/>
              <a:gd name="T47" fmla="*/ 2147483646 h 10000"/>
              <a:gd name="T48" fmla="*/ 2147483646 w 10616"/>
              <a:gd name="T49" fmla="*/ 2147483646 h 10000"/>
              <a:gd name="T50" fmla="*/ 2147483646 w 10616"/>
              <a:gd name="T51" fmla="*/ 2147483646 h 10000"/>
              <a:gd name="T52" fmla="*/ 2147483646 w 10616"/>
              <a:gd name="T53" fmla="*/ 2147483646 h 10000"/>
              <a:gd name="T54" fmla="*/ 2147483646 w 10616"/>
              <a:gd name="T55" fmla="*/ 2147483646 h 10000"/>
              <a:gd name="T56" fmla="*/ 2147483646 w 10616"/>
              <a:gd name="T57" fmla="*/ 2147483646 h 10000"/>
              <a:gd name="T58" fmla="*/ 2147483646 w 10616"/>
              <a:gd name="T59" fmla="*/ 2147483646 h 10000"/>
              <a:gd name="T60" fmla="*/ 2147483646 w 10616"/>
              <a:gd name="T61" fmla="*/ 2147483646 h 10000"/>
              <a:gd name="T62" fmla="*/ 0 w 10616"/>
              <a:gd name="T63" fmla="*/ 2147483646 h 10000"/>
              <a:gd name="T64" fmla="*/ 2147483646 w 10616"/>
              <a:gd name="T65" fmla="*/ 2147483646 h 10000"/>
              <a:gd name="T66" fmla="*/ 2147483646 w 10616"/>
              <a:gd name="T67" fmla="*/ 2147483646 h 10000"/>
              <a:gd name="T68" fmla="*/ 2147483646 w 10616"/>
              <a:gd name="T69" fmla="*/ 2147483646 h 10000"/>
              <a:gd name="T70" fmla="*/ 2147483646 w 10616"/>
              <a:gd name="T71" fmla="*/ 2147483646 h 10000"/>
              <a:gd name="T72" fmla="*/ 2147483646 w 10616"/>
              <a:gd name="T73" fmla="*/ 2147483646 h 10000"/>
              <a:gd name="T74" fmla="*/ 2147483646 w 10616"/>
              <a:gd name="T75" fmla="*/ 2147483646 h 10000"/>
              <a:gd name="T76" fmla="*/ 2147483646 w 10616"/>
              <a:gd name="T77" fmla="*/ 2147483646 h 10000"/>
              <a:gd name="T78" fmla="*/ 2147483646 w 10616"/>
              <a:gd name="T79" fmla="*/ 2147483646 h 10000"/>
              <a:gd name="T80" fmla="*/ 2147483646 w 10616"/>
              <a:gd name="T81" fmla="*/ 2147483646 h 10000"/>
              <a:gd name="T82" fmla="*/ 2147483646 w 10616"/>
              <a:gd name="T83" fmla="*/ 2147483646 h 10000"/>
              <a:gd name="T84" fmla="*/ 2147483646 w 10616"/>
              <a:gd name="T85" fmla="*/ 2147483646 h 1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616" h="10000">
                <a:moveTo>
                  <a:pt x="6379" y="8696"/>
                </a:moveTo>
                <a:lnTo>
                  <a:pt x="6718" y="9130"/>
                </a:lnTo>
                <a:lnTo>
                  <a:pt x="8582" y="8696"/>
                </a:lnTo>
                <a:lnTo>
                  <a:pt x="9430" y="8261"/>
                </a:lnTo>
                <a:lnTo>
                  <a:pt x="10277" y="7826"/>
                </a:lnTo>
                <a:lnTo>
                  <a:pt x="10616" y="8261"/>
                </a:lnTo>
                <a:cubicBezTo>
                  <a:pt x="10560" y="7826"/>
                  <a:pt x="10503" y="7392"/>
                  <a:pt x="10447" y="6957"/>
                </a:cubicBezTo>
                <a:lnTo>
                  <a:pt x="10447" y="3913"/>
                </a:lnTo>
                <a:cubicBezTo>
                  <a:pt x="10503" y="3768"/>
                  <a:pt x="10560" y="3623"/>
                  <a:pt x="10616" y="3478"/>
                </a:cubicBezTo>
                <a:lnTo>
                  <a:pt x="9938" y="1304"/>
                </a:lnTo>
                <a:lnTo>
                  <a:pt x="9599" y="435"/>
                </a:lnTo>
                <a:lnTo>
                  <a:pt x="9091" y="435"/>
                </a:lnTo>
                <a:cubicBezTo>
                  <a:pt x="9034" y="290"/>
                  <a:pt x="8978" y="145"/>
                  <a:pt x="8921" y="0"/>
                </a:cubicBezTo>
                <a:lnTo>
                  <a:pt x="8243" y="1304"/>
                </a:lnTo>
                <a:lnTo>
                  <a:pt x="7396" y="1304"/>
                </a:lnTo>
                <a:lnTo>
                  <a:pt x="7226" y="1304"/>
                </a:lnTo>
                <a:lnTo>
                  <a:pt x="6548" y="435"/>
                </a:lnTo>
                <a:lnTo>
                  <a:pt x="6040" y="0"/>
                </a:lnTo>
                <a:lnTo>
                  <a:pt x="4684" y="0"/>
                </a:lnTo>
                <a:lnTo>
                  <a:pt x="4345" y="0"/>
                </a:lnTo>
                <a:lnTo>
                  <a:pt x="3836" y="435"/>
                </a:lnTo>
                <a:lnTo>
                  <a:pt x="3497" y="1304"/>
                </a:lnTo>
                <a:lnTo>
                  <a:pt x="2650" y="1739"/>
                </a:lnTo>
                <a:cubicBezTo>
                  <a:pt x="2593" y="1594"/>
                  <a:pt x="2537" y="1449"/>
                  <a:pt x="2480" y="1304"/>
                </a:cubicBezTo>
                <a:lnTo>
                  <a:pt x="2311" y="1304"/>
                </a:lnTo>
                <a:lnTo>
                  <a:pt x="1972" y="2609"/>
                </a:lnTo>
                <a:cubicBezTo>
                  <a:pt x="1746" y="2609"/>
                  <a:pt x="1494" y="2631"/>
                  <a:pt x="1294" y="2609"/>
                </a:cubicBezTo>
                <a:cubicBezTo>
                  <a:pt x="1094" y="2587"/>
                  <a:pt x="883" y="2261"/>
                  <a:pt x="770" y="2478"/>
                </a:cubicBezTo>
                <a:cubicBezTo>
                  <a:pt x="657" y="2695"/>
                  <a:pt x="333" y="2962"/>
                  <a:pt x="205" y="3117"/>
                </a:cubicBezTo>
                <a:cubicBezTo>
                  <a:pt x="77" y="3272"/>
                  <a:pt x="0" y="3266"/>
                  <a:pt x="0" y="3407"/>
                </a:cubicBezTo>
                <a:cubicBezTo>
                  <a:pt x="113" y="3701"/>
                  <a:pt x="482" y="5084"/>
                  <a:pt x="698" y="5748"/>
                </a:cubicBezTo>
                <a:cubicBezTo>
                  <a:pt x="914" y="6412"/>
                  <a:pt x="1138" y="6900"/>
                  <a:pt x="1294" y="7391"/>
                </a:cubicBezTo>
                <a:cubicBezTo>
                  <a:pt x="1450" y="7882"/>
                  <a:pt x="1520" y="8261"/>
                  <a:pt x="1633" y="8696"/>
                </a:cubicBezTo>
                <a:lnTo>
                  <a:pt x="3158" y="9130"/>
                </a:lnTo>
                <a:lnTo>
                  <a:pt x="3328" y="9130"/>
                </a:lnTo>
                <a:lnTo>
                  <a:pt x="4514" y="10000"/>
                </a:lnTo>
                <a:lnTo>
                  <a:pt x="5192" y="9130"/>
                </a:lnTo>
                <a:lnTo>
                  <a:pt x="5870" y="10000"/>
                </a:lnTo>
                <a:lnTo>
                  <a:pt x="6379" y="8696"/>
                </a:lnTo>
                <a:close/>
              </a:path>
            </a:pathLst>
          </a:custGeom>
          <a:solidFill>
            <a:schemeClr val="bg1"/>
          </a:solidFill>
          <a:ln w="9525">
            <a:solidFill>
              <a:schemeClr val="bg2"/>
            </a:solidFill>
            <a:round/>
            <a:headEnd/>
            <a:tailEnd/>
          </a:ln>
        </p:spPr>
        <p:txBody>
          <a:bodyPr/>
          <a:lstStyle/>
          <a:p>
            <a:endParaRPr lang="en-US"/>
          </a:p>
        </p:txBody>
      </p:sp>
      <p:sp>
        <p:nvSpPr>
          <p:cNvPr id="4143" name="Freeform 285"/>
          <p:cNvSpPr>
            <a:spLocks/>
          </p:cNvSpPr>
          <p:nvPr/>
        </p:nvSpPr>
        <p:spPr bwMode="auto">
          <a:xfrm>
            <a:off x="5367338" y="3667125"/>
            <a:ext cx="180975" cy="146050"/>
          </a:xfrm>
          <a:custGeom>
            <a:avLst/>
            <a:gdLst>
              <a:gd name="T0" fmla="*/ 2147483646 w 139"/>
              <a:gd name="T1" fmla="*/ 2147483646 h 114"/>
              <a:gd name="T2" fmla="*/ 2147483646 w 139"/>
              <a:gd name="T3" fmla="*/ 2147483646 h 114"/>
              <a:gd name="T4" fmla="*/ 2147483646 w 139"/>
              <a:gd name="T5" fmla="*/ 2147483646 h 114"/>
              <a:gd name="T6" fmla="*/ 2147483646 w 139"/>
              <a:gd name="T7" fmla="*/ 2147483646 h 114"/>
              <a:gd name="T8" fmla="*/ 2147483646 w 139"/>
              <a:gd name="T9" fmla="*/ 2147483646 h 114"/>
              <a:gd name="T10" fmla="*/ 2147483646 w 139"/>
              <a:gd name="T11" fmla="*/ 2147483646 h 114"/>
              <a:gd name="T12" fmla="*/ 2147483646 w 139"/>
              <a:gd name="T13" fmla="*/ 0 h 114"/>
              <a:gd name="T14" fmla="*/ 2147483646 w 139"/>
              <a:gd name="T15" fmla="*/ 2147483646 h 114"/>
              <a:gd name="T16" fmla="*/ 2147483646 w 139"/>
              <a:gd name="T17" fmla="*/ 2147483646 h 114"/>
              <a:gd name="T18" fmla="*/ 2147483646 w 139"/>
              <a:gd name="T19" fmla="*/ 2147483646 h 114"/>
              <a:gd name="T20" fmla="*/ 2147483646 w 139"/>
              <a:gd name="T21" fmla="*/ 2147483646 h 114"/>
              <a:gd name="T22" fmla="*/ 2147483646 w 139"/>
              <a:gd name="T23" fmla="*/ 2147483646 h 114"/>
              <a:gd name="T24" fmla="*/ 2147483646 w 139"/>
              <a:gd name="T25" fmla="*/ 2147483646 h 114"/>
              <a:gd name="T26" fmla="*/ 0 w 139"/>
              <a:gd name="T27" fmla="*/ 2147483646 h 114"/>
              <a:gd name="T28" fmla="*/ 2147483646 w 139"/>
              <a:gd name="T29" fmla="*/ 2147483646 h 114"/>
              <a:gd name="T30" fmla="*/ 2147483646 w 139"/>
              <a:gd name="T31" fmla="*/ 2147483646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solidFill>
            <a:schemeClr val="bg1"/>
          </a:solidFill>
          <a:ln w="9525">
            <a:solidFill>
              <a:schemeClr val="bg2"/>
            </a:solidFill>
            <a:round/>
            <a:headEnd/>
            <a:tailEnd/>
          </a:ln>
        </p:spPr>
        <p:txBody>
          <a:bodyPr/>
          <a:lstStyle/>
          <a:p>
            <a:endParaRPr lang="en-US"/>
          </a:p>
        </p:txBody>
      </p:sp>
      <p:sp>
        <p:nvSpPr>
          <p:cNvPr id="4144" name="Freeform 286"/>
          <p:cNvSpPr>
            <a:spLocks/>
          </p:cNvSpPr>
          <p:nvPr/>
        </p:nvSpPr>
        <p:spPr bwMode="auto">
          <a:xfrm>
            <a:off x="5343525" y="3783013"/>
            <a:ext cx="127000" cy="115887"/>
          </a:xfrm>
          <a:custGeom>
            <a:avLst/>
            <a:gdLst>
              <a:gd name="T0" fmla="*/ 2147483646 w 97"/>
              <a:gd name="T1" fmla="*/ 2147483646 h 90"/>
              <a:gd name="T2" fmla="*/ 2147483646 w 97"/>
              <a:gd name="T3" fmla="*/ 0 h 90"/>
              <a:gd name="T4" fmla="*/ 2147483646 w 97"/>
              <a:gd name="T5" fmla="*/ 2147483646 h 90"/>
              <a:gd name="T6" fmla="*/ 2147483646 w 97"/>
              <a:gd name="T7" fmla="*/ 2147483646 h 90"/>
              <a:gd name="T8" fmla="*/ 2147483646 w 97"/>
              <a:gd name="T9" fmla="*/ 2147483646 h 90"/>
              <a:gd name="T10" fmla="*/ 2147483646 w 97"/>
              <a:gd name="T11" fmla="*/ 2147483646 h 90"/>
              <a:gd name="T12" fmla="*/ 2147483646 w 97"/>
              <a:gd name="T13" fmla="*/ 2147483646 h 90"/>
              <a:gd name="T14" fmla="*/ 0 w 97"/>
              <a:gd name="T15" fmla="*/ 2147483646 h 90"/>
              <a:gd name="T16" fmla="*/ 2147483646 w 97"/>
              <a:gd name="T17" fmla="*/ 2147483646 h 90"/>
              <a:gd name="T18" fmla="*/ 2147483646 w 97"/>
              <a:gd name="T19" fmla="*/ 2147483646 h 90"/>
              <a:gd name="T20" fmla="*/ 2147483646 w 97"/>
              <a:gd name="T21" fmla="*/ 2147483646 h 90"/>
              <a:gd name="T22" fmla="*/ 2147483646 w 97"/>
              <a:gd name="T23" fmla="*/ 2147483646 h 90"/>
              <a:gd name="T24" fmla="*/ 2147483646 w 97"/>
              <a:gd name="T25" fmla="*/ 2147483646 h 90"/>
              <a:gd name="T26" fmla="*/ 2147483646 w 97"/>
              <a:gd name="T27" fmla="*/ 2147483646 h 90"/>
              <a:gd name="T28" fmla="*/ 2147483646 w 97"/>
              <a:gd name="T29" fmla="*/ 2147483646 h 90"/>
              <a:gd name="T30" fmla="*/ 2147483646 w 97"/>
              <a:gd name="T31" fmla="*/ 2147483646 h 90"/>
              <a:gd name="T32" fmla="*/ 2147483646 w 97"/>
              <a:gd name="T33" fmla="*/ 2147483646 h 90"/>
              <a:gd name="T34" fmla="*/ 2147483646 w 97"/>
              <a:gd name="T35" fmla="*/ 2147483646 h 90"/>
              <a:gd name="T36" fmla="*/ 2147483646 w 97"/>
              <a:gd name="T37" fmla="*/ 2147483646 h 90"/>
              <a:gd name="T38" fmla="*/ 2147483646 w 97"/>
              <a:gd name="T39" fmla="*/ 214748364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solidFill>
            <a:schemeClr val="bg1"/>
          </a:solidFill>
          <a:ln w="9525">
            <a:solidFill>
              <a:schemeClr val="bg2"/>
            </a:solidFill>
            <a:round/>
            <a:headEnd/>
            <a:tailEnd/>
          </a:ln>
        </p:spPr>
        <p:txBody>
          <a:bodyPr/>
          <a:lstStyle/>
          <a:p>
            <a:endParaRPr lang="en-US"/>
          </a:p>
        </p:txBody>
      </p:sp>
      <p:sp>
        <p:nvSpPr>
          <p:cNvPr id="4145" name="Freeform 287"/>
          <p:cNvSpPr>
            <a:spLocks/>
          </p:cNvSpPr>
          <p:nvPr/>
        </p:nvSpPr>
        <p:spPr bwMode="auto">
          <a:xfrm>
            <a:off x="5343525" y="3783013"/>
            <a:ext cx="127000" cy="115887"/>
          </a:xfrm>
          <a:custGeom>
            <a:avLst/>
            <a:gdLst>
              <a:gd name="T0" fmla="*/ 2147483646 w 97"/>
              <a:gd name="T1" fmla="*/ 2147483646 h 90"/>
              <a:gd name="T2" fmla="*/ 2147483646 w 97"/>
              <a:gd name="T3" fmla="*/ 0 h 90"/>
              <a:gd name="T4" fmla="*/ 2147483646 w 97"/>
              <a:gd name="T5" fmla="*/ 2147483646 h 90"/>
              <a:gd name="T6" fmla="*/ 2147483646 w 97"/>
              <a:gd name="T7" fmla="*/ 2147483646 h 90"/>
              <a:gd name="T8" fmla="*/ 2147483646 w 97"/>
              <a:gd name="T9" fmla="*/ 2147483646 h 90"/>
              <a:gd name="T10" fmla="*/ 2147483646 w 97"/>
              <a:gd name="T11" fmla="*/ 2147483646 h 90"/>
              <a:gd name="T12" fmla="*/ 2147483646 w 97"/>
              <a:gd name="T13" fmla="*/ 2147483646 h 90"/>
              <a:gd name="T14" fmla="*/ 0 w 97"/>
              <a:gd name="T15" fmla="*/ 2147483646 h 90"/>
              <a:gd name="T16" fmla="*/ 2147483646 w 97"/>
              <a:gd name="T17" fmla="*/ 2147483646 h 90"/>
              <a:gd name="T18" fmla="*/ 2147483646 w 97"/>
              <a:gd name="T19" fmla="*/ 2147483646 h 90"/>
              <a:gd name="T20" fmla="*/ 2147483646 w 97"/>
              <a:gd name="T21" fmla="*/ 2147483646 h 90"/>
              <a:gd name="T22" fmla="*/ 2147483646 w 97"/>
              <a:gd name="T23" fmla="*/ 2147483646 h 90"/>
              <a:gd name="T24" fmla="*/ 2147483646 w 97"/>
              <a:gd name="T25" fmla="*/ 2147483646 h 90"/>
              <a:gd name="T26" fmla="*/ 2147483646 w 97"/>
              <a:gd name="T27" fmla="*/ 2147483646 h 90"/>
              <a:gd name="T28" fmla="*/ 2147483646 w 97"/>
              <a:gd name="T29" fmla="*/ 2147483646 h 90"/>
              <a:gd name="T30" fmla="*/ 2147483646 w 97"/>
              <a:gd name="T31" fmla="*/ 2147483646 h 90"/>
              <a:gd name="T32" fmla="*/ 2147483646 w 97"/>
              <a:gd name="T33" fmla="*/ 2147483646 h 90"/>
              <a:gd name="T34" fmla="*/ 2147483646 w 97"/>
              <a:gd name="T35" fmla="*/ 2147483646 h 90"/>
              <a:gd name="T36" fmla="*/ 2147483646 w 97"/>
              <a:gd name="T37" fmla="*/ 2147483646 h 90"/>
              <a:gd name="T38" fmla="*/ 2147483646 w 97"/>
              <a:gd name="T39" fmla="*/ 214748364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solidFill>
            <a:schemeClr val="bg1"/>
          </a:solidFill>
          <a:ln w="9525">
            <a:solidFill>
              <a:schemeClr val="bg2"/>
            </a:solidFill>
            <a:round/>
            <a:headEnd/>
            <a:tailEnd/>
          </a:ln>
        </p:spPr>
        <p:txBody>
          <a:bodyPr/>
          <a:lstStyle/>
          <a:p>
            <a:endParaRPr lang="en-US"/>
          </a:p>
        </p:txBody>
      </p:sp>
      <p:sp>
        <p:nvSpPr>
          <p:cNvPr id="4146" name="Freeform 288"/>
          <p:cNvSpPr>
            <a:spLocks/>
          </p:cNvSpPr>
          <p:nvPr/>
        </p:nvSpPr>
        <p:spPr bwMode="auto">
          <a:xfrm>
            <a:off x="5783263" y="4002088"/>
            <a:ext cx="119062" cy="77787"/>
          </a:xfrm>
          <a:custGeom>
            <a:avLst/>
            <a:gdLst>
              <a:gd name="T0" fmla="*/ 2147483646 w 90"/>
              <a:gd name="T1" fmla="*/ 2147483646 h 60"/>
              <a:gd name="T2" fmla="*/ 2147483646 w 90"/>
              <a:gd name="T3" fmla="*/ 2147483646 h 60"/>
              <a:gd name="T4" fmla="*/ 2147483646 w 90"/>
              <a:gd name="T5" fmla="*/ 2147483646 h 60"/>
              <a:gd name="T6" fmla="*/ 2147483646 w 90"/>
              <a:gd name="T7" fmla="*/ 2147483646 h 60"/>
              <a:gd name="T8" fmla="*/ 2147483646 w 90"/>
              <a:gd name="T9" fmla="*/ 0 h 60"/>
              <a:gd name="T10" fmla="*/ 2147483646 w 90"/>
              <a:gd name="T11" fmla="*/ 2147483646 h 60"/>
              <a:gd name="T12" fmla="*/ 2147483646 w 90"/>
              <a:gd name="T13" fmla="*/ 2147483646 h 60"/>
              <a:gd name="T14" fmla="*/ 0 w 90"/>
              <a:gd name="T15" fmla="*/ 2147483646 h 60"/>
              <a:gd name="T16" fmla="*/ 2147483646 w 90"/>
              <a:gd name="T17" fmla="*/ 214748364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chemeClr val="bg1"/>
          </a:solidFill>
          <a:ln w="9525">
            <a:solidFill>
              <a:schemeClr val="bg2"/>
            </a:solidFill>
            <a:round/>
            <a:headEnd/>
            <a:tailEnd/>
          </a:ln>
        </p:spPr>
        <p:txBody>
          <a:bodyPr/>
          <a:lstStyle/>
          <a:p>
            <a:endParaRPr lang="en-US"/>
          </a:p>
        </p:txBody>
      </p:sp>
      <p:sp>
        <p:nvSpPr>
          <p:cNvPr id="4147" name="Freeform 289"/>
          <p:cNvSpPr>
            <a:spLocks/>
          </p:cNvSpPr>
          <p:nvPr/>
        </p:nvSpPr>
        <p:spPr bwMode="auto">
          <a:xfrm>
            <a:off x="5800725" y="4032250"/>
            <a:ext cx="187325" cy="217488"/>
          </a:xfrm>
          <a:custGeom>
            <a:avLst/>
            <a:gdLst>
              <a:gd name="T0" fmla="*/ 2147483646 w 24"/>
              <a:gd name="T1" fmla="*/ 2147483646 h 28"/>
              <a:gd name="T2" fmla="*/ 2147483646 w 24"/>
              <a:gd name="T3" fmla="*/ 2147483646 h 28"/>
              <a:gd name="T4" fmla="*/ 2147483646 w 24"/>
              <a:gd name="T5" fmla="*/ 2147483646 h 28"/>
              <a:gd name="T6" fmla="*/ 2147483646 w 24"/>
              <a:gd name="T7" fmla="*/ 2147483646 h 28"/>
              <a:gd name="T8" fmla="*/ 0 w 24"/>
              <a:gd name="T9" fmla="*/ 2147483646 h 28"/>
              <a:gd name="T10" fmla="*/ 2147483646 w 24"/>
              <a:gd name="T11" fmla="*/ 2147483646 h 28"/>
              <a:gd name="T12" fmla="*/ 2147483646 w 24"/>
              <a:gd name="T13" fmla="*/ 2147483646 h 28"/>
              <a:gd name="T14" fmla="*/ 2147483646 w 24"/>
              <a:gd name="T15" fmla="*/ 2147483646 h 28"/>
              <a:gd name="T16" fmla="*/ 2147483646 w 24"/>
              <a:gd name="T17" fmla="*/ 2147483646 h 28"/>
              <a:gd name="T18" fmla="*/ 2147483646 w 24"/>
              <a:gd name="T19" fmla="*/ 2147483646 h 28"/>
              <a:gd name="T20" fmla="*/ 2147483646 w 24"/>
              <a:gd name="T21" fmla="*/ 2147483646 h 28"/>
              <a:gd name="T22" fmla="*/ 2147483646 w 24"/>
              <a:gd name="T23" fmla="*/ 2147483646 h 28"/>
              <a:gd name="T24" fmla="*/ 2147483646 w 24"/>
              <a:gd name="T25" fmla="*/ 0 h 28"/>
              <a:gd name="T26" fmla="*/ 2147483646 w 24"/>
              <a:gd name="T27" fmla="*/ 0 h 28"/>
              <a:gd name="T28" fmla="*/ 2147483646 w 24"/>
              <a:gd name="T29" fmla="*/ 2147483646 h 28"/>
              <a:gd name="T30" fmla="*/ 2147483646 w 24"/>
              <a:gd name="T31" fmla="*/ 2147483646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chemeClr val="bg1"/>
          </a:solidFill>
          <a:ln w="9525">
            <a:solidFill>
              <a:schemeClr val="bg2"/>
            </a:solidFill>
            <a:round/>
            <a:headEnd/>
            <a:tailEnd/>
          </a:ln>
        </p:spPr>
        <p:txBody>
          <a:bodyPr/>
          <a:lstStyle/>
          <a:p>
            <a:endParaRPr lang="en-US"/>
          </a:p>
        </p:txBody>
      </p:sp>
      <p:sp>
        <p:nvSpPr>
          <p:cNvPr id="4148" name="Freeform 290"/>
          <p:cNvSpPr>
            <a:spLocks/>
          </p:cNvSpPr>
          <p:nvPr/>
        </p:nvSpPr>
        <p:spPr bwMode="auto">
          <a:xfrm>
            <a:off x="5565775" y="4171950"/>
            <a:ext cx="265113" cy="165100"/>
          </a:xfrm>
          <a:custGeom>
            <a:avLst/>
            <a:gdLst>
              <a:gd name="T0" fmla="*/ 2147483646 w 34"/>
              <a:gd name="T1" fmla="*/ 0 h 21"/>
              <a:gd name="T2" fmla="*/ 2147483646 w 34"/>
              <a:gd name="T3" fmla="*/ 2147483646 h 21"/>
              <a:gd name="T4" fmla="*/ 2147483646 w 34"/>
              <a:gd name="T5" fmla="*/ 2147483646 h 21"/>
              <a:gd name="T6" fmla="*/ 2147483646 w 34"/>
              <a:gd name="T7" fmla="*/ 2147483646 h 21"/>
              <a:gd name="T8" fmla="*/ 0 w 34"/>
              <a:gd name="T9" fmla="*/ 2147483646 h 21"/>
              <a:gd name="T10" fmla="*/ 2147483646 w 34"/>
              <a:gd name="T11" fmla="*/ 2147483646 h 21"/>
              <a:gd name="T12" fmla="*/ 2147483646 w 34"/>
              <a:gd name="T13" fmla="*/ 2147483646 h 21"/>
              <a:gd name="T14" fmla="*/ 2147483646 w 34"/>
              <a:gd name="T15" fmla="*/ 2147483646 h 21"/>
              <a:gd name="T16" fmla="*/ 2147483646 w 34"/>
              <a:gd name="T17" fmla="*/ 2147483646 h 21"/>
              <a:gd name="T18" fmla="*/ 2147483646 w 34"/>
              <a:gd name="T19" fmla="*/ 2147483646 h 21"/>
              <a:gd name="T20" fmla="*/ 2147483646 w 34"/>
              <a:gd name="T21" fmla="*/ 2147483646 h 21"/>
              <a:gd name="T22" fmla="*/ 2147483646 w 34"/>
              <a:gd name="T23" fmla="*/ 2147483646 h 21"/>
              <a:gd name="T24" fmla="*/ 2147483646 w 34"/>
              <a:gd name="T25" fmla="*/ 2147483646 h 21"/>
              <a:gd name="T26" fmla="*/ 2147483646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chemeClr val="bg1"/>
          </a:solidFill>
          <a:ln w="9525">
            <a:solidFill>
              <a:schemeClr val="bg2"/>
            </a:solidFill>
            <a:round/>
            <a:headEnd/>
            <a:tailEnd/>
          </a:ln>
        </p:spPr>
        <p:txBody>
          <a:bodyPr/>
          <a:lstStyle/>
          <a:p>
            <a:endParaRPr lang="en-US"/>
          </a:p>
        </p:txBody>
      </p:sp>
      <p:sp>
        <p:nvSpPr>
          <p:cNvPr id="4149" name="Freeform 291"/>
          <p:cNvSpPr>
            <a:spLocks/>
          </p:cNvSpPr>
          <p:nvPr/>
        </p:nvSpPr>
        <p:spPr bwMode="auto">
          <a:xfrm>
            <a:off x="5378450" y="3813175"/>
            <a:ext cx="492125" cy="422275"/>
          </a:xfrm>
          <a:custGeom>
            <a:avLst/>
            <a:gdLst>
              <a:gd name="T0" fmla="*/ 2147483646 w 63"/>
              <a:gd name="T1" fmla="*/ 2147483646 h 54"/>
              <a:gd name="T2" fmla="*/ 2147483646 w 63"/>
              <a:gd name="T3" fmla="*/ 2147483646 h 54"/>
              <a:gd name="T4" fmla="*/ 2147483646 w 63"/>
              <a:gd name="T5" fmla="*/ 2147483646 h 54"/>
              <a:gd name="T6" fmla="*/ 2147483646 w 63"/>
              <a:gd name="T7" fmla="*/ 2147483646 h 54"/>
              <a:gd name="T8" fmla="*/ 2147483646 w 63"/>
              <a:gd name="T9" fmla="*/ 2147483646 h 54"/>
              <a:gd name="T10" fmla="*/ 2147483646 w 63"/>
              <a:gd name="T11" fmla="*/ 2147483646 h 54"/>
              <a:gd name="T12" fmla="*/ 2147483646 w 63"/>
              <a:gd name="T13" fmla="*/ 2147483646 h 54"/>
              <a:gd name="T14" fmla="*/ 2147483646 w 63"/>
              <a:gd name="T15" fmla="*/ 2147483646 h 54"/>
              <a:gd name="T16" fmla="*/ 2147483646 w 63"/>
              <a:gd name="T17" fmla="*/ 2147483646 h 54"/>
              <a:gd name="T18" fmla="*/ 2147483646 w 63"/>
              <a:gd name="T19" fmla="*/ 2147483646 h 54"/>
              <a:gd name="T20" fmla="*/ 2147483646 w 63"/>
              <a:gd name="T21" fmla="*/ 2147483646 h 54"/>
              <a:gd name="T22" fmla="*/ 2147483646 w 63"/>
              <a:gd name="T23" fmla="*/ 2147483646 h 54"/>
              <a:gd name="T24" fmla="*/ 2147483646 w 63"/>
              <a:gd name="T25" fmla="*/ 2147483646 h 54"/>
              <a:gd name="T26" fmla="*/ 2147483646 w 63"/>
              <a:gd name="T27" fmla="*/ 2147483646 h 54"/>
              <a:gd name="T28" fmla="*/ 2147483646 w 63"/>
              <a:gd name="T29" fmla="*/ 0 h 54"/>
              <a:gd name="T30" fmla="*/ 2147483646 w 63"/>
              <a:gd name="T31" fmla="*/ 0 h 54"/>
              <a:gd name="T32" fmla="*/ 2147483646 w 63"/>
              <a:gd name="T33" fmla="*/ 2147483646 h 54"/>
              <a:gd name="T34" fmla="*/ 2147483646 w 63"/>
              <a:gd name="T35" fmla="*/ 2147483646 h 54"/>
              <a:gd name="T36" fmla="*/ 2147483646 w 63"/>
              <a:gd name="T37" fmla="*/ 2147483646 h 54"/>
              <a:gd name="T38" fmla="*/ 2147483646 w 63"/>
              <a:gd name="T39" fmla="*/ 2147483646 h 54"/>
              <a:gd name="T40" fmla="*/ 2147483646 w 63"/>
              <a:gd name="T41" fmla="*/ 2147483646 h 54"/>
              <a:gd name="T42" fmla="*/ 2147483646 w 63"/>
              <a:gd name="T43" fmla="*/ 2147483646 h 54"/>
              <a:gd name="T44" fmla="*/ 0 w 63"/>
              <a:gd name="T45" fmla="*/ 2147483646 h 54"/>
              <a:gd name="T46" fmla="*/ 2147483646 w 63"/>
              <a:gd name="T47" fmla="*/ 2147483646 h 54"/>
              <a:gd name="T48" fmla="*/ 2147483646 w 63"/>
              <a:gd name="T49" fmla="*/ 2147483646 h 54"/>
              <a:gd name="T50" fmla="*/ 2147483646 w 63"/>
              <a:gd name="T51" fmla="*/ 2147483646 h 54"/>
              <a:gd name="T52" fmla="*/ 2147483646 w 63"/>
              <a:gd name="T53" fmla="*/ 2147483646 h 54"/>
              <a:gd name="T54" fmla="*/ 2147483646 w 63"/>
              <a:gd name="T55" fmla="*/ 2147483646 h 54"/>
              <a:gd name="T56" fmla="*/ 2147483646 w 63"/>
              <a:gd name="T57" fmla="*/ 2147483646 h 54"/>
              <a:gd name="T58" fmla="*/ 2147483646 w 63"/>
              <a:gd name="T59" fmla="*/ 2147483646 h 54"/>
              <a:gd name="T60" fmla="*/ 2147483646 w 63"/>
              <a:gd name="T61" fmla="*/ 2147483646 h 54"/>
              <a:gd name="T62" fmla="*/ 2147483646 w 63"/>
              <a:gd name="T63" fmla="*/ 2147483646 h 54"/>
              <a:gd name="T64" fmla="*/ 2147483646 w 63"/>
              <a:gd name="T65" fmla="*/ 2147483646 h 54"/>
              <a:gd name="T66" fmla="*/ 2147483646 w 63"/>
              <a:gd name="T67" fmla="*/ 2147483646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chemeClr val="bg1"/>
          </a:solidFill>
          <a:ln w="9525">
            <a:solidFill>
              <a:schemeClr val="bg2"/>
            </a:solidFill>
            <a:round/>
            <a:headEnd/>
            <a:tailEnd/>
          </a:ln>
        </p:spPr>
        <p:txBody>
          <a:bodyPr/>
          <a:lstStyle/>
          <a:p>
            <a:endParaRPr lang="en-US"/>
          </a:p>
        </p:txBody>
      </p:sp>
      <p:sp>
        <p:nvSpPr>
          <p:cNvPr id="4150" name="Freeform 292"/>
          <p:cNvSpPr>
            <a:spLocks/>
          </p:cNvSpPr>
          <p:nvPr/>
        </p:nvSpPr>
        <p:spPr bwMode="auto">
          <a:xfrm>
            <a:off x="5800725" y="4079875"/>
            <a:ext cx="77788" cy="92075"/>
          </a:xfrm>
          <a:custGeom>
            <a:avLst/>
            <a:gdLst>
              <a:gd name="T0" fmla="*/ 0 w 10"/>
              <a:gd name="T1" fmla="*/ 2147483646 h 12"/>
              <a:gd name="T2" fmla="*/ 2147483646 w 10"/>
              <a:gd name="T3" fmla="*/ 2147483646 h 12"/>
              <a:gd name="T4" fmla="*/ 2147483646 w 10"/>
              <a:gd name="T5" fmla="*/ 2147483646 h 12"/>
              <a:gd name="T6" fmla="*/ 2147483646 w 10"/>
              <a:gd name="T7" fmla="*/ 0 h 12"/>
              <a:gd name="T8" fmla="*/ 2147483646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solidFill>
            <a:schemeClr val="bg1"/>
          </a:solidFill>
          <a:ln w="9525">
            <a:solidFill>
              <a:schemeClr val="bg2"/>
            </a:solidFill>
            <a:round/>
            <a:headEnd/>
            <a:tailEnd/>
          </a:ln>
        </p:spPr>
        <p:txBody>
          <a:bodyPr/>
          <a:lstStyle/>
          <a:p>
            <a:endParaRPr lang="en-US"/>
          </a:p>
        </p:txBody>
      </p:sp>
      <p:sp>
        <p:nvSpPr>
          <p:cNvPr id="4151" name="Freeform 293"/>
          <p:cNvSpPr>
            <a:spLocks/>
          </p:cNvSpPr>
          <p:nvPr/>
        </p:nvSpPr>
        <p:spPr bwMode="auto">
          <a:xfrm>
            <a:off x="5462588" y="3657600"/>
            <a:ext cx="249237" cy="250825"/>
          </a:xfrm>
          <a:custGeom>
            <a:avLst/>
            <a:gdLst>
              <a:gd name="T0" fmla="*/ 2147483646 w 192"/>
              <a:gd name="T1" fmla="*/ 2147483646 h 192"/>
              <a:gd name="T2" fmla="*/ 2147483646 w 192"/>
              <a:gd name="T3" fmla="*/ 2147483646 h 192"/>
              <a:gd name="T4" fmla="*/ 2147483646 w 192"/>
              <a:gd name="T5" fmla="*/ 2147483646 h 192"/>
              <a:gd name="T6" fmla="*/ 2147483646 w 192"/>
              <a:gd name="T7" fmla="*/ 2147483646 h 192"/>
              <a:gd name="T8" fmla="*/ 2147483646 w 192"/>
              <a:gd name="T9" fmla="*/ 2147483646 h 192"/>
              <a:gd name="T10" fmla="*/ 2147483646 w 192"/>
              <a:gd name="T11" fmla="*/ 0 h 192"/>
              <a:gd name="T12" fmla="*/ 2147483646 w 192"/>
              <a:gd name="T13" fmla="*/ 2147483646 h 192"/>
              <a:gd name="T14" fmla="*/ 2147483646 w 192"/>
              <a:gd name="T15" fmla="*/ 2147483646 h 192"/>
              <a:gd name="T16" fmla="*/ 2147483646 w 192"/>
              <a:gd name="T17" fmla="*/ 2147483646 h 192"/>
              <a:gd name="T18" fmla="*/ 2147483646 w 192"/>
              <a:gd name="T19" fmla="*/ 2147483646 h 192"/>
              <a:gd name="T20" fmla="*/ 2147483646 w 192"/>
              <a:gd name="T21" fmla="*/ 2147483646 h 192"/>
              <a:gd name="T22" fmla="*/ 0 w 192"/>
              <a:gd name="T23" fmla="*/ 2147483646 h 192"/>
              <a:gd name="T24" fmla="*/ 0 w 192"/>
              <a:gd name="T25" fmla="*/ 2147483646 h 192"/>
              <a:gd name="T26" fmla="*/ 2147483646 w 192"/>
              <a:gd name="T27" fmla="*/ 2147483646 h 192"/>
              <a:gd name="T28" fmla="*/ 2147483646 w 192"/>
              <a:gd name="T29" fmla="*/ 2147483646 h 192"/>
              <a:gd name="T30" fmla="*/ 2147483646 w 192"/>
              <a:gd name="T31" fmla="*/ 2147483646 h 192"/>
              <a:gd name="T32" fmla="*/ 2147483646 w 192"/>
              <a:gd name="T33" fmla="*/ 2147483646 h 192"/>
              <a:gd name="T34" fmla="*/ 2147483646 w 192"/>
              <a:gd name="T35" fmla="*/ 2147483646 h 192"/>
              <a:gd name="T36" fmla="*/ 2147483646 w 192"/>
              <a:gd name="T37" fmla="*/ 2147483646 h 192"/>
              <a:gd name="T38" fmla="*/ 2147483646 w 192"/>
              <a:gd name="T39" fmla="*/ 2147483646 h 192"/>
              <a:gd name="T40" fmla="*/ 2147483646 w 192"/>
              <a:gd name="T41" fmla="*/ 2147483646 h 192"/>
              <a:gd name="T42" fmla="*/ 2147483646 w 192"/>
              <a:gd name="T43" fmla="*/ 2147483646 h 192"/>
              <a:gd name="T44" fmla="*/ 2147483646 w 192"/>
              <a:gd name="T45" fmla="*/ 2147483646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chemeClr val="bg1"/>
          </a:solidFill>
          <a:ln w="9525">
            <a:solidFill>
              <a:schemeClr val="bg2"/>
            </a:solidFill>
            <a:round/>
            <a:headEnd/>
            <a:tailEnd/>
          </a:ln>
        </p:spPr>
        <p:txBody>
          <a:bodyPr/>
          <a:lstStyle/>
          <a:p>
            <a:endParaRPr lang="en-US"/>
          </a:p>
        </p:txBody>
      </p:sp>
      <p:sp>
        <p:nvSpPr>
          <p:cNvPr id="4152" name="Freeform 294"/>
          <p:cNvSpPr>
            <a:spLocks/>
          </p:cNvSpPr>
          <p:nvPr/>
        </p:nvSpPr>
        <p:spPr bwMode="auto">
          <a:xfrm>
            <a:off x="5605463" y="3589338"/>
            <a:ext cx="469900" cy="427037"/>
          </a:xfrm>
          <a:custGeom>
            <a:avLst/>
            <a:gdLst>
              <a:gd name="T0" fmla="*/ 2147483646 w 60"/>
              <a:gd name="T1" fmla="*/ 2147483646 h 55"/>
              <a:gd name="T2" fmla="*/ 2147483646 w 60"/>
              <a:gd name="T3" fmla="*/ 2147483646 h 55"/>
              <a:gd name="T4" fmla="*/ 2147483646 w 60"/>
              <a:gd name="T5" fmla="*/ 2147483646 h 55"/>
              <a:gd name="T6" fmla="*/ 2147483646 w 60"/>
              <a:gd name="T7" fmla="*/ 2147483646 h 55"/>
              <a:gd name="T8" fmla="*/ 2147483646 w 60"/>
              <a:gd name="T9" fmla="*/ 2147483646 h 55"/>
              <a:gd name="T10" fmla="*/ 2147483646 w 60"/>
              <a:gd name="T11" fmla="*/ 2147483646 h 55"/>
              <a:gd name="T12" fmla="*/ 2147483646 w 60"/>
              <a:gd name="T13" fmla="*/ 2147483646 h 55"/>
              <a:gd name="T14" fmla="*/ 2147483646 w 60"/>
              <a:gd name="T15" fmla="*/ 2147483646 h 55"/>
              <a:gd name="T16" fmla="*/ 2147483646 w 60"/>
              <a:gd name="T17" fmla="*/ 2147483646 h 55"/>
              <a:gd name="T18" fmla="*/ 2147483646 w 60"/>
              <a:gd name="T19" fmla="*/ 2147483646 h 55"/>
              <a:gd name="T20" fmla="*/ 2147483646 w 60"/>
              <a:gd name="T21" fmla="*/ 2147483646 h 55"/>
              <a:gd name="T22" fmla="*/ 2147483646 w 60"/>
              <a:gd name="T23" fmla="*/ 2147483646 h 55"/>
              <a:gd name="T24" fmla="*/ 2147483646 w 60"/>
              <a:gd name="T25" fmla="*/ 2147483646 h 55"/>
              <a:gd name="T26" fmla="*/ 2147483646 w 60"/>
              <a:gd name="T27" fmla="*/ 2147483646 h 55"/>
              <a:gd name="T28" fmla="*/ 2147483646 w 60"/>
              <a:gd name="T29" fmla="*/ 2147483646 h 55"/>
              <a:gd name="T30" fmla="*/ 2147483646 w 60"/>
              <a:gd name="T31" fmla="*/ 2147483646 h 55"/>
              <a:gd name="T32" fmla="*/ 2147483646 w 60"/>
              <a:gd name="T33" fmla="*/ 2147483646 h 55"/>
              <a:gd name="T34" fmla="*/ 2147483646 w 60"/>
              <a:gd name="T35" fmla="*/ 2147483646 h 55"/>
              <a:gd name="T36" fmla="*/ 2147483646 w 60"/>
              <a:gd name="T37" fmla="*/ 2147483646 h 55"/>
              <a:gd name="T38" fmla="*/ 2147483646 w 60"/>
              <a:gd name="T39" fmla="*/ 2147483646 h 55"/>
              <a:gd name="T40" fmla="*/ 2147483646 w 60"/>
              <a:gd name="T41" fmla="*/ 0 h 55"/>
              <a:gd name="T42" fmla="*/ 2147483646 w 60"/>
              <a:gd name="T43" fmla="*/ 2147483646 h 55"/>
              <a:gd name="T44" fmla="*/ 2147483646 w 60"/>
              <a:gd name="T45" fmla="*/ 2147483646 h 55"/>
              <a:gd name="T46" fmla="*/ 0 w 60"/>
              <a:gd name="T47" fmla="*/ 0 h 55"/>
              <a:gd name="T48" fmla="*/ 0 w 60"/>
              <a:gd name="T49" fmla="*/ 0 h 55"/>
              <a:gd name="T50" fmla="*/ 0 w 60"/>
              <a:gd name="T51" fmla="*/ 2147483646 h 55"/>
              <a:gd name="T52" fmla="*/ 2147483646 w 60"/>
              <a:gd name="T53" fmla="*/ 2147483646 h 55"/>
              <a:gd name="T54" fmla="*/ 2147483646 w 60"/>
              <a:gd name="T55" fmla="*/ 2147483646 h 55"/>
              <a:gd name="T56" fmla="*/ 2147483646 w 60"/>
              <a:gd name="T57" fmla="*/ 2147483646 h 55"/>
              <a:gd name="T58" fmla="*/ 2147483646 w 60"/>
              <a:gd name="T59" fmla="*/ 2147483646 h 55"/>
              <a:gd name="T60" fmla="*/ 2147483646 w 60"/>
              <a:gd name="T61" fmla="*/ 2147483646 h 55"/>
              <a:gd name="T62" fmla="*/ 2147483646 w 60"/>
              <a:gd name="T63" fmla="*/ 2147483646 h 55"/>
              <a:gd name="T64" fmla="*/ 2147483646 w 60"/>
              <a:gd name="T65" fmla="*/ 2147483646 h 55"/>
              <a:gd name="T66" fmla="*/ 2147483646 w 60"/>
              <a:gd name="T67" fmla="*/ 2147483646 h 55"/>
              <a:gd name="T68" fmla="*/ 2147483646 w 60"/>
              <a:gd name="T69" fmla="*/ 2147483646 h 55"/>
              <a:gd name="T70" fmla="*/ 2147483646 w 60"/>
              <a:gd name="T71" fmla="*/ 2147483646 h 55"/>
              <a:gd name="T72" fmla="*/ 2147483646 w 60"/>
              <a:gd name="T73" fmla="*/ 2147483646 h 55"/>
              <a:gd name="T74" fmla="*/ 2147483646 w 60"/>
              <a:gd name="T75" fmla="*/ 2147483646 h 55"/>
              <a:gd name="T76" fmla="*/ 2147483646 w 60"/>
              <a:gd name="T77" fmla="*/ 2147483646 h 55"/>
              <a:gd name="T78" fmla="*/ 2147483646 w 60"/>
              <a:gd name="T79" fmla="*/ 2147483646 h 55"/>
              <a:gd name="T80" fmla="*/ 2147483646 w 60"/>
              <a:gd name="T81" fmla="*/ 2147483646 h 55"/>
              <a:gd name="T82" fmla="*/ 2147483646 w 60"/>
              <a:gd name="T83" fmla="*/ 2147483646 h 55"/>
              <a:gd name="T84" fmla="*/ 2147483646 w 60"/>
              <a:gd name="T85" fmla="*/ 2147483646 h 55"/>
              <a:gd name="T86" fmla="*/ 2147483646 w 60"/>
              <a:gd name="T87" fmla="*/ 2147483646 h 55"/>
              <a:gd name="T88" fmla="*/ 2147483646 w 60"/>
              <a:gd name="T89" fmla="*/ 2147483646 h 55"/>
              <a:gd name="T90" fmla="*/ 2147483646 w 60"/>
              <a:gd name="T91" fmla="*/ 2147483646 h 55"/>
              <a:gd name="T92" fmla="*/ 2147483646 w 60"/>
              <a:gd name="T93" fmla="*/ 2147483646 h 55"/>
              <a:gd name="T94" fmla="*/ 2147483646 w 60"/>
              <a:gd name="T95" fmla="*/ 2147483646 h 55"/>
              <a:gd name="T96" fmla="*/ 2147483646 w 60"/>
              <a:gd name="T97" fmla="*/ 2147483646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chemeClr val="bg1"/>
          </a:solidFill>
          <a:ln w="9525">
            <a:solidFill>
              <a:schemeClr val="bg2"/>
            </a:solidFill>
            <a:round/>
            <a:headEnd/>
            <a:tailEnd/>
          </a:ln>
        </p:spPr>
        <p:txBody>
          <a:bodyPr/>
          <a:lstStyle/>
          <a:p>
            <a:endParaRPr lang="en-US"/>
          </a:p>
        </p:txBody>
      </p:sp>
      <p:sp>
        <p:nvSpPr>
          <p:cNvPr id="4153" name="Freeform 299"/>
          <p:cNvSpPr>
            <a:spLocks/>
          </p:cNvSpPr>
          <p:nvPr/>
        </p:nvSpPr>
        <p:spPr bwMode="auto">
          <a:xfrm>
            <a:off x="5013325" y="2963863"/>
            <a:ext cx="158750" cy="107950"/>
          </a:xfrm>
          <a:custGeom>
            <a:avLst/>
            <a:gdLst>
              <a:gd name="T0" fmla="*/ 2147483646 w 20"/>
              <a:gd name="T1" fmla="*/ 2147483646 h 14"/>
              <a:gd name="T2" fmla="*/ 2147483646 w 20"/>
              <a:gd name="T3" fmla="*/ 2147483646 h 14"/>
              <a:gd name="T4" fmla="*/ 2147483646 w 20"/>
              <a:gd name="T5" fmla="*/ 0 h 14"/>
              <a:gd name="T6" fmla="*/ 2147483646 w 20"/>
              <a:gd name="T7" fmla="*/ 2147483646 h 14"/>
              <a:gd name="T8" fmla="*/ 2147483646 w 20"/>
              <a:gd name="T9" fmla="*/ 0 h 14"/>
              <a:gd name="T10" fmla="*/ 2147483646 w 20"/>
              <a:gd name="T11" fmla="*/ 0 h 14"/>
              <a:gd name="T12" fmla="*/ 2147483646 w 20"/>
              <a:gd name="T13" fmla="*/ 2147483646 h 14"/>
              <a:gd name="T14" fmla="*/ 2147483646 w 20"/>
              <a:gd name="T15" fmla="*/ 2147483646 h 14"/>
              <a:gd name="T16" fmla="*/ 0 w 20"/>
              <a:gd name="T17" fmla="*/ 2147483646 h 14"/>
              <a:gd name="T18" fmla="*/ 2147483646 w 20"/>
              <a:gd name="T19" fmla="*/ 2147483646 h 14"/>
              <a:gd name="T20" fmla="*/ 2147483646 w 20"/>
              <a:gd name="T21" fmla="*/ 2147483646 h 14"/>
              <a:gd name="T22" fmla="*/ 2147483646 w 20"/>
              <a:gd name="T23" fmla="*/ 2147483646 h 14"/>
              <a:gd name="T24" fmla="*/ 2147483646 w 20"/>
              <a:gd name="T25" fmla="*/ 2147483646 h 14"/>
              <a:gd name="T26" fmla="*/ 2147483646 w 20"/>
              <a:gd name="T27" fmla="*/ 2147483646 h 14"/>
              <a:gd name="T28" fmla="*/ 2147483646 w 20"/>
              <a:gd name="T29" fmla="*/ 2147483646 h 14"/>
              <a:gd name="T30" fmla="*/ 2147483646 w 20"/>
              <a:gd name="T31" fmla="*/ 2147483646 h 14"/>
              <a:gd name="T32" fmla="*/ 2147483646 w 20"/>
              <a:gd name="T33" fmla="*/ 2147483646 h 14"/>
              <a:gd name="T34" fmla="*/ 2147483646 w 20"/>
              <a:gd name="T35" fmla="*/ 2147483646 h 14"/>
              <a:gd name="T36" fmla="*/ 2147483646 w 20"/>
              <a:gd name="T37" fmla="*/ 2147483646 h 14"/>
              <a:gd name="T38" fmla="*/ 2147483646 w 20"/>
              <a:gd name="T39" fmla="*/ 2147483646 h 14"/>
              <a:gd name="T40" fmla="*/ 2147483646 w 20"/>
              <a:gd name="T41" fmla="*/ 2147483646 h 14"/>
              <a:gd name="T42" fmla="*/ 2147483646 w 20"/>
              <a:gd name="T43" fmla="*/ 2147483646 h 14"/>
              <a:gd name="T44" fmla="*/ 2147483646 w 20"/>
              <a:gd name="T45" fmla="*/ 2147483646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chemeClr val="bg1"/>
          </a:solidFill>
          <a:ln w="9525">
            <a:solidFill>
              <a:schemeClr val="bg2"/>
            </a:solidFill>
            <a:round/>
            <a:headEnd/>
            <a:tailEnd/>
          </a:ln>
        </p:spPr>
        <p:txBody>
          <a:bodyPr/>
          <a:lstStyle/>
          <a:p>
            <a:endParaRPr lang="en-US"/>
          </a:p>
        </p:txBody>
      </p:sp>
      <p:sp>
        <p:nvSpPr>
          <p:cNvPr id="4154" name="Freeform 300"/>
          <p:cNvSpPr>
            <a:spLocks/>
          </p:cNvSpPr>
          <p:nvPr/>
        </p:nvSpPr>
        <p:spPr bwMode="auto">
          <a:xfrm>
            <a:off x="5083175" y="2814638"/>
            <a:ext cx="119063" cy="101600"/>
          </a:xfrm>
          <a:custGeom>
            <a:avLst/>
            <a:gdLst>
              <a:gd name="T0" fmla="*/ 2147483646 w 90"/>
              <a:gd name="T1" fmla="*/ 2147483646 h 78"/>
              <a:gd name="T2" fmla="*/ 2147483646 w 90"/>
              <a:gd name="T3" fmla="*/ 2147483646 h 78"/>
              <a:gd name="T4" fmla="*/ 2147483646 w 90"/>
              <a:gd name="T5" fmla="*/ 2147483646 h 78"/>
              <a:gd name="T6" fmla="*/ 2147483646 w 90"/>
              <a:gd name="T7" fmla="*/ 2147483646 h 78"/>
              <a:gd name="T8" fmla="*/ 2147483646 w 90"/>
              <a:gd name="T9" fmla="*/ 2147483646 h 78"/>
              <a:gd name="T10" fmla="*/ 2147483646 w 90"/>
              <a:gd name="T11" fmla="*/ 0 h 78"/>
              <a:gd name="T12" fmla="*/ 2147483646 w 90"/>
              <a:gd name="T13" fmla="*/ 0 h 78"/>
              <a:gd name="T14" fmla="*/ 2147483646 w 90"/>
              <a:gd name="T15" fmla="*/ 0 h 78"/>
              <a:gd name="T16" fmla="*/ 0 w 90"/>
              <a:gd name="T17" fmla="*/ 2147483646 h 78"/>
              <a:gd name="T18" fmla="*/ 0 w 90"/>
              <a:gd name="T19" fmla="*/ 2147483646 h 78"/>
              <a:gd name="T20" fmla="*/ 2147483646 w 90"/>
              <a:gd name="T21" fmla="*/ 2147483646 h 78"/>
              <a:gd name="T22" fmla="*/ 2147483646 w 90"/>
              <a:gd name="T23" fmla="*/ 2147483646 h 78"/>
              <a:gd name="T24" fmla="*/ 2147483646 w 90"/>
              <a:gd name="T25" fmla="*/ 2147483646 h 78"/>
              <a:gd name="T26" fmla="*/ 2147483646 w 90"/>
              <a:gd name="T27" fmla="*/ 2147483646 h 78"/>
              <a:gd name="T28" fmla="*/ 2147483646 w 90"/>
              <a:gd name="T29" fmla="*/ 2147483646 h 78"/>
              <a:gd name="T30" fmla="*/ 2147483646 w 90"/>
              <a:gd name="T31" fmla="*/ 2147483646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chemeClr val="bg1"/>
          </a:solidFill>
          <a:ln w="9525">
            <a:solidFill>
              <a:schemeClr val="bg2"/>
            </a:solidFill>
            <a:round/>
            <a:headEnd/>
            <a:tailEnd/>
          </a:ln>
        </p:spPr>
        <p:txBody>
          <a:bodyPr/>
          <a:lstStyle/>
          <a:p>
            <a:endParaRPr lang="en-US"/>
          </a:p>
        </p:txBody>
      </p:sp>
      <p:sp>
        <p:nvSpPr>
          <p:cNvPr id="4155" name="Freeform 301"/>
          <p:cNvSpPr>
            <a:spLocks/>
          </p:cNvSpPr>
          <p:nvPr/>
        </p:nvSpPr>
        <p:spPr bwMode="auto">
          <a:xfrm>
            <a:off x="5078413" y="2971800"/>
            <a:ext cx="233362" cy="211138"/>
          </a:xfrm>
          <a:custGeom>
            <a:avLst/>
            <a:gdLst>
              <a:gd name="T0" fmla="*/ 2147483646 w 30"/>
              <a:gd name="T1" fmla="*/ 2147483646 h 27"/>
              <a:gd name="T2" fmla="*/ 2147483646 w 30"/>
              <a:gd name="T3" fmla="*/ 2147483646 h 27"/>
              <a:gd name="T4" fmla="*/ 2147483646 w 30"/>
              <a:gd name="T5" fmla="*/ 2147483646 h 27"/>
              <a:gd name="T6" fmla="*/ 2147483646 w 30"/>
              <a:gd name="T7" fmla="*/ 2147483646 h 27"/>
              <a:gd name="T8" fmla="*/ 2147483646 w 30"/>
              <a:gd name="T9" fmla="*/ 0 h 27"/>
              <a:gd name="T10" fmla="*/ 2147483646 w 30"/>
              <a:gd name="T11" fmla="*/ 2147483646 h 27"/>
              <a:gd name="T12" fmla="*/ 2147483646 w 30"/>
              <a:gd name="T13" fmla="*/ 2147483646 h 27"/>
              <a:gd name="T14" fmla="*/ 2147483646 w 30"/>
              <a:gd name="T15" fmla="*/ 2147483646 h 27"/>
              <a:gd name="T16" fmla="*/ 2147483646 w 30"/>
              <a:gd name="T17" fmla="*/ 2147483646 h 27"/>
              <a:gd name="T18" fmla="*/ 2147483646 w 30"/>
              <a:gd name="T19" fmla="*/ 2147483646 h 27"/>
              <a:gd name="T20" fmla="*/ 2147483646 w 30"/>
              <a:gd name="T21" fmla="*/ 2147483646 h 27"/>
              <a:gd name="T22" fmla="*/ 2147483646 w 30"/>
              <a:gd name="T23" fmla="*/ 2147483646 h 27"/>
              <a:gd name="T24" fmla="*/ 2147483646 w 30"/>
              <a:gd name="T25" fmla="*/ 2147483646 h 27"/>
              <a:gd name="T26" fmla="*/ 2147483646 w 30"/>
              <a:gd name="T27" fmla="*/ 2147483646 h 27"/>
              <a:gd name="T28" fmla="*/ 2147483646 w 30"/>
              <a:gd name="T29" fmla="*/ 2147483646 h 27"/>
              <a:gd name="T30" fmla="*/ 2147483646 w 30"/>
              <a:gd name="T31" fmla="*/ 2147483646 h 27"/>
              <a:gd name="T32" fmla="*/ 0 w 30"/>
              <a:gd name="T33" fmla="*/ 2147483646 h 27"/>
              <a:gd name="T34" fmla="*/ 2147483646 w 30"/>
              <a:gd name="T35" fmla="*/ 2147483646 h 27"/>
              <a:gd name="T36" fmla="*/ 2147483646 w 30"/>
              <a:gd name="T37" fmla="*/ 2147483646 h 27"/>
              <a:gd name="T38" fmla="*/ 2147483646 w 30"/>
              <a:gd name="T39" fmla="*/ 2147483646 h 27"/>
              <a:gd name="T40" fmla="*/ 2147483646 w 30"/>
              <a:gd name="T41" fmla="*/ 2147483646 h 27"/>
              <a:gd name="T42" fmla="*/ 2147483646 w 30"/>
              <a:gd name="T43" fmla="*/ 2147483646 h 27"/>
              <a:gd name="T44" fmla="*/ 2147483646 w 30"/>
              <a:gd name="T45" fmla="*/ 2147483646 h 27"/>
              <a:gd name="T46" fmla="*/ 2147483646 w 30"/>
              <a:gd name="T47" fmla="*/ 2147483646 h 27"/>
              <a:gd name="T48" fmla="*/ 2147483646 w 30"/>
              <a:gd name="T49" fmla="*/ 2147483646 h 27"/>
              <a:gd name="T50" fmla="*/ 2147483646 w 30"/>
              <a:gd name="T51" fmla="*/ 2147483646 h 27"/>
              <a:gd name="T52" fmla="*/ 2147483646 w 30"/>
              <a:gd name="T53" fmla="*/ 2147483646 h 27"/>
              <a:gd name="T54" fmla="*/ 2147483646 w 30"/>
              <a:gd name="T55" fmla="*/ 2147483646 h 27"/>
              <a:gd name="T56" fmla="*/ 2147483646 w 30"/>
              <a:gd name="T57" fmla="*/ 2147483646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chemeClr val="bg1"/>
          </a:solidFill>
          <a:ln w="9525">
            <a:solidFill>
              <a:schemeClr val="bg2"/>
            </a:solidFill>
            <a:round/>
            <a:headEnd/>
            <a:tailEnd/>
          </a:ln>
        </p:spPr>
        <p:txBody>
          <a:bodyPr/>
          <a:lstStyle/>
          <a:p>
            <a:endParaRPr lang="en-US"/>
          </a:p>
        </p:txBody>
      </p:sp>
      <p:sp>
        <p:nvSpPr>
          <p:cNvPr id="4156" name="Freeform 302"/>
          <p:cNvSpPr>
            <a:spLocks/>
          </p:cNvSpPr>
          <p:nvPr/>
        </p:nvSpPr>
        <p:spPr bwMode="auto">
          <a:xfrm>
            <a:off x="5021263" y="2886075"/>
            <a:ext cx="190500" cy="107950"/>
          </a:xfrm>
          <a:custGeom>
            <a:avLst/>
            <a:gdLst>
              <a:gd name="T0" fmla="*/ 2147483646 w 24"/>
              <a:gd name="T1" fmla="*/ 2147483646 h 14"/>
              <a:gd name="T2" fmla="*/ 2147483646 w 24"/>
              <a:gd name="T3" fmla="*/ 2147483646 h 14"/>
              <a:gd name="T4" fmla="*/ 2147483646 w 24"/>
              <a:gd name="T5" fmla="*/ 2147483646 h 14"/>
              <a:gd name="T6" fmla="*/ 2147483646 w 24"/>
              <a:gd name="T7" fmla="*/ 2147483646 h 14"/>
              <a:gd name="T8" fmla="*/ 2147483646 w 24"/>
              <a:gd name="T9" fmla="*/ 2147483646 h 14"/>
              <a:gd name="T10" fmla="*/ 2147483646 w 24"/>
              <a:gd name="T11" fmla="*/ 2147483646 h 14"/>
              <a:gd name="T12" fmla="*/ 2147483646 w 24"/>
              <a:gd name="T13" fmla="*/ 2147483646 h 14"/>
              <a:gd name="T14" fmla="*/ 2147483646 w 24"/>
              <a:gd name="T15" fmla="*/ 2147483646 h 14"/>
              <a:gd name="T16" fmla="*/ 2147483646 w 24"/>
              <a:gd name="T17" fmla="*/ 2147483646 h 14"/>
              <a:gd name="T18" fmla="*/ 2147483646 w 24"/>
              <a:gd name="T19" fmla="*/ 2147483646 h 14"/>
              <a:gd name="T20" fmla="*/ 2147483646 w 24"/>
              <a:gd name="T21" fmla="*/ 2147483646 h 14"/>
              <a:gd name="T22" fmla="*/ 2147483646 w 24"/>
              <a:gd name="T23" fmla="*/ 0 h 14"/>
              <a:gd name="T24" fmla="*/ 2147483646 w 24"/>
              <a:gd name="T25" fmla="*/ 2147483646 h 14"/>
              <a:gd name="T26" fmla="*/ 2147483646 w 24"/>
              <a:gd name="T27" fmla="*/ 2147483646 h 14"/>
              <a:gd name="T28" fmla="*/ 2147483646 w 24"/>
              <a:gd name="T29" fmla="*/ 2147483646 h 14"/>
              <a:gd name="T30" fmla="*/ 2147483646 w 24"/>
              <a:gd name="T31" fmla="*/ 2147483646 h 14"/>
              <a:gd name="T32" fmla="*/ 2147483646 w 24"/>
              <a:gd name="T33" fmla="*/ 2147483646 h 14"/>
              <a:gd name="T34" fmla="*/ 2147483646 w 24"/>
              <a:gd name="T35" fmla="*/ 2147483646 h 14"/>
              <a:gd name="T36" fmla="*/ 0 w 24"/>
              <a:gd name="T37" fmla="*/ 2147483646 h 14"/>
              <a:gd name="T38" fmla="*/ 2147483646 w 24"/>
              <a:gd name="T39" fmla="*/ 2147483646 h 14"/>
              <a:gd name="T40" fmla="*/ 2147483646 w 24"/>
              <a:gd name="T41" fmla="*/ 2147483646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chemeClr val="bg1"/>
          </a:solidFill>
          <a:ln w="9525">
            <a:solidFill>
              <a:schemeClr val="bg2"/>
            </a:solidFill>
            <a:round/>
            <a:headEnd/>
            <a:tailEnd/>
          </a:ln>
        </p:spPr>
        <p:txBody>
          <a:bodyPr/>
          <a:lstStyle/>
          <a:p>
            <a:endParaRPr lang="en-US"/>
          </a:p>
        </p:txBody>
      </p:sp>
      <p:sp>
        <p:nvSpPr>
          <p:cNvPr id="4157" name="Freeform 303"/>
          <p:cNvSpPr>
            <a:spLocks/>
          </p:cNvSpPr>
          <p:nvPr/>
        </p:nvSpPr>
        <p:spPr bwMode="auto">
          <a:xfrm>
            <a:off x="4119563" y="4337050"/>
            <a:ext cx="188912" cy="141288"/>
          </a:xfrm>
          <a:custGeom>
            <a:avLst/>
            <a:gdLst>
              <a:gd name="T0" fmla="*/ 2147483646 w 24"/>
              <a:gd name="T1" fmla="*/ 2147483646 h 18"/>
              <a:gd name="T2" fmla="*/ 2147483646 w 24"/>
              <a:gd name="T3" fmla="*/ 2147483646 h 18"/>
              <a:gd name="T4" fmla="*/ 2147483646 w 24"/>
              <a:gd name="T5" fmla="*/ 2147483646 h 18"/>
              <a:gd name="T6" fmla="*/ 2147483646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2147483646 h 18"/>
              <a:gd name="T16" fmla="*/ 2147483646 w 24"/>
              <a:gd name="T17" fmla="*/ 2147483646 h 18"/>
              <a:gd name="T18" fmla="*/ 2147483646 w 24"/>
              <a:gd name="T19" fmla="*/ 2147483646 h 18"/>
              <a:gd name="T20" fmla="*/ 2147483646 w 24"/>
              <a:gd name="T21" fmla="*/ 2147483646 h 18"/>
              <a:gd name="T22" fmla="*/ 2147483646 w 24"/>
              <a:gd name="T23" fmla="*/ 2147483646 h 18"/>
              <a:gd name="T24" fmla="*/ 2147483646 w 24"/>
              <a:gd name="T25" fmla="*/ 2147483646 h 18"/>
              <a:gd name="T26" fmla="*/ 2147483646 w 24"/>
              <a:gd name="T27" fmla="*/ 2147483646 h 18"/>
              <a:gd name="T28" fmla="*/ 2147483646 w 24"/>
              <a:gd name="T29" fmla="*/ 2147483646 h 18"/>
              <a:gd name="T30" fmla="*/ 2147483646 w 24"/>
              <a:gd name="T31" fmla="*/ 2147483646 h 18"/>
              <a:gd name="T32" fmla="*/ 2147483646 w 24"/>
              <a:gd name="T33" fmla="*/ 0 h 18"/>
              <a:gd name="T34" fmla="*/ 2147483646 w 24"/>
              <a:gd name="T35" fmla="*/ 0 h 18"/>
              <a:gd name="T36" fmla="*/ 2147483646 w 24"/>
              <a:gd name="T37" fmla="*/ 2147483646 h 18"/>
              <a:gd name="T38" fmla="*/ 2147483646 w 24"/>
              <a:gd name="T39" fmla="*/ 2147483646 h 18"/>
              <a:gd name="T40" fmla="*/ 2147483646 w 24"/>
              <a:gd name="T41" fmla="*/ 2147483646 h 18"/>
              <a:gd name="T42" fmla="*/ 0 w 24"/>
              <a:gd name="T43" fmla="*/ 2147483646 h 18"/>
              <a:gd name="T44" fmla="*/ 2147483646 w 24"/>
              <a:gd name="T45" fmla="*/ 2147483646 h 18"/>
              <a:gd name="T46" fmla="*/ 2147483646 w 24"/>
              <a:gd name="T47" fmla="*/ 2147483646 h 18"/>
              <a:gd name="T48" fmla="*/ 2147483646 w 24"/>
              <a:gd name="T49" fmla="*/ 2147483646 h 18"/>
              <a:gd name="T50" fmla="*/ 2147483646 w 24"/>
              <a:gd name="T51" fmla="*/ 2147483646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chemeClr val="bg1"/>
          </a:solidFill>
          <a:ln w="9525">
            <a:solidFill>
              <a:schemeClr val="bg2"/>
            </a:solidFill>
            <a:round/>
            <a:headEnd/>
            <a:tailEnd/>
          </a:ln>
        </p:spPr>
        <p:txBody>
          <a:bodyPr/>
          <a:lstStyle/>
          <a:p>
            <a:endParaRPr lang="en-US"/>
          </a:p>
        </p:txBody>
      </p:sp>
      <p:sp>
        <p:nvSpPr>
          <p:cNvPr id="4158" name="Freeform 304"/>
          <p:cNvSpPr>
            <a:spLocks/>
          </p:cNvSpPr>
          <p:nvPr/>
        </p:nvSpPr>
        <p:spPr bwMode="auto">
          <a:xfrm>
            <a:off x="4073525" y="4235450"/>
            <a:ext cx="147638" cy="111125"/>
          </a:xfrm>
          <a:custGeom>
            <a:avLst/>
            <a:gdLst>
              <a:gd name="T0" fmla="*/ 2147483646 w 114"/>
              <a:gd name="T1" fmla="*/ 2147483646 h 85"/>
              <a:gd name="T2" fmla="*/ 2147483646 w 114"/>
              <a:gd name="T3" fmla="*/ 2147483646 h 85"/>
              <a:gd name="T4" fmla="*/ 2147483646 w 114"/>
              <a:gd name="T5" fmla="*/ 2147483646 h 85"/>
              <a:gd name="T6" fmla="*/ 2147483646 w 114"/>
              <a:gd name="T7" fmla="*/ 2147483646 h 85"/>
              <a:gd name="T8" fmla="*/ 2147483646 w 114"/>
              <a:gd name="T9" fmla="*/ 2147483646 h 85"/>
              <a:gd name="T10" fmla="*/ 2147483646 w 114"/>
              <a:gd name="T11" fmla="*/ 2147483646 h 85"/>
              <a:gd name="T12" fmla="*/ 2147483646 w 114"/>
              <a:gd name="T13" fmla="*/ 2147483646 h 85"/>
              <a:gd name="T14" fmla="*/ 2147483646 w 114"/>
              <a:gd name="T15" fmla="*/ 2147483646 h 85"/>
              <a:gd name="T16" fmla="*/ 2147483646 w 114"/>
              <a:gd name="T17" fmla="*/ 2147483646 h 85"/>
              <a:gd name="T18" fmla="*/ 2147483646 w 114"/>
              <a:gd name="T19" fmla="*/ 2147483646 h 85"/>
              <a:gd name="T20" fmla="*/ 2147483646 w 114"/>
              <a:gd name="T21" fmla="*/ 2147483646 h 85"/>
              <a:gd name="T22" fmla="*/ 2147483646 w 114"/>
              <a:gd name="T23" fmla="*/ 0 h 85"/>
              <a:gd name="T24" fmla="*/ 2147483646 w 114"/>
              <a:gd name="T25" fmla="*/ 2147483646 h 85"/>
              <a:gd name="T26" fmla="*/ 2147483646 w 114"/>
              <a:gd name="T27" fmla="*/ 2147483646 h 85"/>
              <a:gd name="T28" fmla="*/ 0 w 114"/>
              <a:gd name="T29" fmla="*/ 2147483646 h 85"/>
              <a:gd name="T30" fmla="*/ 2147483646 w 114"/>
              <a:gd name="T31" fmla="*/ 2147483646 h 85"/>
              <a:gd name="T32" fmla="*/ 2147483646 w 114"/>
              <a:gd name="T33" fmla="*/ 2147483646 h 85"/>
              <a:gd name="T34" fmla="*/ 2147483646 w 114"/>
              <a:gd name="T35" fmla="*/ 2147483646 h 85"/>
              <a:gd name="T36" fmla="*/ 2147483646 w 114"/>
              <a:gd name="T37" fmla="*/ 2147483646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chemeClr val="bg1"/>
          </a:solidFill>
          <a:ln w="9525">
            <a:solidFill>
              <a:schemeClr val="bg2"/>
            </a:solidFill>
            <a:round/>
            <a:headEnd/>
            <a:tailEnd/>
          </a:ln>
        </p:spPr>
        <p:txBody>
          <a:bodyPr/>
          <a:lstStyle/>
          <a:p>
            <a:endParaRPr lang="en-US"/>
          </a:p>
        </p:txBody>
      </p:sp>
      <p:sp>
        <p:nvSpPr>
          <p:cNvPr id="4159" name="Freeform 305"/>
          <p:cNvSpPr>
            <a:spLocks/>
          </p:cNvSpPr>
          <p:nvPr/>
        </p:nvSpPr>
        <p:spPr bwMode="auto">
          <a:xfrm>
            <a:off x="4081463" y="3963988"/>
            <a:ext cx="298450" cy="319087"/>
          </a:xfrm>
          <a:custGeom>
            <a:avLst/>
            <a:gdLst>
              <a:gd name="T0" fmla="*/ 2147483646 w 38"/>
              <a:gd name="T1" fmla="*/ 2147483646 h 41"/>
              <a:gd name="T2" fmla="*/ 2147483646 w 38"/>
              <a:gd name="T3" fmla="*/ 2147483646 h 41"/>
              <a:gd name="T4" fmla="*/ 2147483646 w 38"/>
              <a:gd name="T5" fmla="*/ 2147483646 h 41"/>
              <a:gd name="T6" fmla="*/ 2147483646 w 38"/>
              <a:gd name="T7" fmla="*/ 2147483646 h 41"/>
              <a:gd name="T8" fmla="*/ 2147483646 w 38"/>
              <a:gd name="T9" fmla="*/ 2147483646 h 41"/>
              <a:gd name="T10" fmla="*/ 2147483646 w 38"/>
              <a:gd name="T11" fmla="*/ 2147483646 h 41"/>
              <a:gd name="T12" fmla="*/ 2147483646 w 38"/>
              <a:gd name="T13" fmla="*/ 2147483646 h 41"/>
              <a:gd name="T14" fmla="*/ 2147483646 w 38"/>
              <a:gd name="T15" fmla="*/ 2147483646 h 41"/>
              <a:gd name="T16" fmla="*/ 2147483646 w 38"/>
              <a:gd name="T17" fmla="*/ 2147483646 h 41"/>
              <a:gd name="T18" fmla="*/ 2147483646 w 38"/>
              <a:gd name="T19" fmla="*/ 2147483646 h 41"/>
              <a:gd name="T20" fmla="*/ 2147483646 w 38"/>
              <a:gd name="T21" fmla="*/ 2147483646 h 41"/>
              <a:gd name="T22" fmla="*/ 2147483646 w 38"/>
              <a:gd name="T23" fmla="*/ 2147483646 h 41"/>
              <a:gd name="T24" fmla="*/ 2147483646 w 38"/>
              <a:gd name="T25" fmla="*/ 2147483646 h 41"/>
              <a:gd name="T26" fmla="*/ 2147483646 w 38"/>
              <a:gd name="T27" fmla="*/ 0 h 41"/>
              <a:gd name="T28" fmla="*/ 2147483646 w 38"/>
              <a:gd name="T29" fmla="*/ 2147483646 h 41"/>
              <a:gd name="T30" fmla="*/ 2147483646 w 38"/>
              <a:gd name="T31" fmla="*/ 2147483646 h 41"/>
              <a:gd name="T32" fmla="*/ 2147483646 w 38"/>
              <a:gd name="T33" fmla="*/ 2147483646 h 41"/>
              <a:gd name="T34" fmla="*/ 2147483646 w 38"/>
              <a:gd name="T35" fmla="*/ 2147483646 h 41"/>
              <a:gd name="T36" fmla="*/ 2147483646 w 38"/>
              <a:gd name="T37" fmla="*/ 2147483646 h 41"/>
              <a:gd name="T38" fmla="*/ 2147483646 w 38"/>
              <a:gd name="T39" fmla="*/ 2147483646 h 41"/>
              <a:gd name="T40" fmla="*/ 0 w 38"/>
              <a:gd name="T41" fmla="*/ 2147483646 h 41"/>
              <a:gd name="T42" fmla="*/ 2147483646 w 38"/>
              <a:gd name="T43" fmla="*/ 2147483646 h 41"/>
              <a:gd name="T44" fmla="*/ 2147483646 w 38"/>
              <a:gd name="T45" fmla="*/ 2147483646 h 41"/>
              <a:gd name="T46" fmla="*/ 2147483646 w 38"/>
              <a:gd name="T47" fmla="*/ 2147483646 h 41"/>
              <a:gd name="T48" fmla="*/ 2147483646 w 38"/>
              <a:gd name="T49" fmla="*/ 2147483646 h 41"/>
              <a:gd name="T50" fmla="*/ 2147483646 w 38"/>
              <a:gd name="T51" fmla="*/ 2147483646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chemeClr val="bg1"/>
          </a:solidFill>
          <a:ln w="9525">
            <a:solidFill>
              <a:schemeClr val="bg2"/>
            </a:solidFill>
            <a:round/>
            <a:headEnd/>
            <a:tailEnd/>
          </a:ln>
        </p:spPr>
        <p:txBody>
          <a:bodyPr/>
          <a:lstStyle/>
          <a:p>
            <a:endParaRPr lang="en-US"/>
          </a:p>
        </p:txBody>
      </p:sp>
      <p:sp>
        <p:nvSpPr>
          <p:cNvPr id="4160" name="Freeform 306"/>
          <p:cNvSpPr>
            <a:spLocks/>
          </p:cNvSpPr>
          <p:nvPr/>
        </p:nvSpPr>
        <p:spPr bwMode="auto">
          <a:xfrm>
            <a:off x="5108575" y="3830638"/>
            <a:ext cx="282575" cy="273050"/>
          </a:xfrm>
          <a:custGeom>
            <a:avLst/>
            <a:gdLst>
              <a:gd name="T0" fmla="*/ 0 w 36"/>
              <a:gd name="T1" fmla="*/ 2147483646 h 35"/>
              <a:gd name="T2" fmla="*/ 2147483646 w 36"/>
              <a:gd name="T3" fmla="*/ 2147483646 h 35"/>
              <a:gd name="T4" fmla="*/ 2147483646 w 36"/>
              <a:gd name="T5" fmla="*/ 2147483646 h 35"/>
              <a:gd name="T6" fmla="*/ 2147483646 w 36"/>
              <a:gd name="T7" fmla="*/ 2147483646 h 35"/>
              <a:gd name="T8" fmla="*/ 2147483646 w 36"/>
              <a:gd name="T9" fmla="*/ 2147483646 h 35"/>
              <a:gd name="T10" fmla="*/ 2147483646 w 36"/>
              <a:gd name="T11" fmla="*/ 2147483646 h 35"/>
              <a:gd name="T12" fmla="*/ 2147483646 w 36"/>
              <a:gd name="T13" fmla="*/ 2147483646 h 35"/>
              <a:gd name="T14" fmla="*/ 2147483646 w 36"/>
              <a:gd name="T15" fmla="*/ 2147483646 h 35"/>
              <a:gd name="T16" fmla="*/ 2147483646 w 36"/>
              <a:gd name="T17" fmla="*/ 2147483646 h 35"/>
              <a:gd name="T18" fmla="*/ 2147483646 w 36"/>
              <a:gd name="T19" fmla="*/ 2147483646 h 35"/>
              <a:gd name="T20" fmla="*/ 2147483646 w 36"/>
              <a:gd name="T21" fmla="*/ 2147483646 h 35"/>
              <a:gd name="T22" fmla="*/ 2147483646 w 36"/>
              <a:gd name="T23" fmla="*/ 2147483646 h 35"/>
              <a:gd name="T24" fmla="*/ 2147483646 w 36"/>
              <a:gd name="T25" fmla="*/ 2147483646 h 35"/>
              <a:gd name="T26" fmla="*/ 2147483646 w 36"/>
              <a:gd name="T27" fmla="*/ 2147483646 h 35"/>
              <a:gd name="T28" fmla="*/ 2147483646 w 36"/>
              <a:gd name="T29" fmla="*/ 2147483646 h 35"/>
              <a:gd name="T30" fmla="*/ 2147483646 w 36"/>
              <a:gd name="T31" fmla="*/ 2147483646 h 35"/>
              <a:gd name="T32" fmla="*/ 2147483646 w 36"/>
              <a:gd name="T33" fmla="*/ 2147483646 h 35"/>
              <a:gd name="T34" fmla="*/ 2147483646 w 36"/>
              <a:gd name="T35" fmla="*/ 2147483646 h 35"/>
              <a:gd name="T36" fmla="*/ 2147483646 w 36"/>
              <a:gd name="T37" fmla="*/ 2147483646 h 35"/>
              <a:gd name="T38" fmla="*/ 2147483646 w 36"/>
              <a:gd name="T39" fmla="*/ 2147483646 h 35"/>
              <a:gd name="T40" fmla="*/ 2147483646 w 36"/>
              <a:gd name="T41" fmla="*/ 0 h 35"/>
              <a:gd name="T42" fmla="*/ 2147483646 w 36"/>
              <a:gd name="T43" fmla="*/ 0 h 35"/>
              <a:gd name="T44" fmla="*/ 2147483646 w 36"/>
              <a:gd name="T45" fmla="*/ 2147483646 h 35"/>
              <a:gd name="T46" fmla="*/ 0 w 36"/>
              <a:gd name="T47" fmla="*/ 2147483646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chemeClr val="bg1"/>
          </a:solidFill>
          <a:ln w="9525">
            <a:solidFill>
              <a:schemeClr val="bg2"/>
            </a:solidFill>
            <a:round/>
            <a:headEnd/>
            <a:tailEnd/>
          </a:ln>
        </p:spPr>
        <p:txBody>
          <a:bodyPr/>
          <a:lstStyle/>
          <a:p>
            <a:endParaRPr lang="en-US"/>
          </a:p>
        </p:txBody>
      </p:sp>
      <p:sp>
        <p:nvSpPr>
          <p:cNvPr id="4161" name="Freeform 307"/>
          <p:cNvSpPr>
            <a:spLocks/>
          </p:cNvSpPr>
          <p:nvPr/>
        </p:nvSpPr>
        <p:spPr bwMode="auto">
          <a:xfrm>
            <a:off x="4722813" y="3783013"/>
            <a:ext cx="409575" cy="388937"/>
          </a:xfrm>
          <a:custGeom>
            <a:avLst/>
            <a:gdLst>
              <a:gd name="T0" fmla="*/ 2147483646 w 52"/>
              <a:gd name="T1" fmla="*/ 2147483646 h 50"/>
              <a:gd name="T2" fmla="*/ 2147483646 w 52"/>
              <a:gd name="T3" fmla="*/ 2147483646 h 50"/>
              <a:gd name="T4" fmla="*/ 2147483646 w 52"/>
              <a:gd name="T5" fmla="*/ 2147483646 h 50"/>
              <a:gd name="T6" fmla="*/ 0 w 52"/>
              <a:gd name="T7" fmla="*/ 2147483646 h 50"/>
              <a:gd name="T8" fmla="*/ 0 w 52"/>
              <a:gd name="T9" fmla="*/ 2147483646 h 50"/>
              <a:gd name="T10" fmla="*/ 2147483646 w 52"/>
              <a:gd name="T11" fmla="*/ 2147483646 h 50"/>
              <a:gd name="T12" fmla="*/ 2147483646 w 52"/>
              <a:gd name="T13" fmla="*/ 2147483646 h 50"/>
              <a:gd name="T14" fmla="*/ 2147483646 w 52"/>
              <a:gd name="T15" fmla="*/ 2147483646 h 50"/>
              <a:gd name="T16" fmla="*/ 2147483646 w 52"/>
              <a:gd name="T17" fmla="*/ 2147483646 h 50"/>
              <a:gd name="T18" fmla="*/ 2147483646 w 52"/>
              <a:gd name="T19" fmla="*/ 2147483646 h 50"/>
              <a:gd name="T20" fmla="*/ 2147483646 w 52"/>
              <a:gd name="T21" fmla="*/ 2147483646 h 50"/>
              <a:gd name="T22" fmla="*/ 2147483646 w 52"/>
              <a:gd name="T23" fmla="*/ 2147483646 h 50"/>
              <a:gd name="T24" fmla="*/ 2147483646 w 52"/>
              <a:gd name="T25" fmla="*/ 2147483646 h 50"/>
              <a:gd name="T26" fmla="*/ 2147483646 w 52"/>
              <a:gd name="T27" fmla="*/ 2147483646 h 50"/>
              <a:gd name="T28" fmla="*/ 2147483646 w 52"/>
              <a:gd name="T29" fmla="*/ 2147483646 h 50"/>
              <a:gd name="T30" fmla="*/ 2147483646 w 52"/>
              <a:gd name="T31" fmla="*/ 2147483646 h 50"/>
              <a:gd name="T32" fmla="*/ 2147483646 w 52"/>
              <a:gd name="T33" fmla="*/ 2147483646 h 50"/>
              <a:gd name="T34" fmla="*/ 2147483646 w 52"/>
              <a:gd name="T35" fmla="*/ 2147483646 h 50"/>
              <a:gd name="T36" fmla="*/ 2147483646 w 52"/>
              <a:gd name="T37" fmla="*/ 2147483646 h 50"/>
              <a:gd name="T38" fmla="*/ 2147483646 w 52"/>
              <a:gd name="T39" fmla="*/ 2147483646 h 50"/>
              <a:gd name="T40" fmla="*/ 2147483646 w 52"/>
              <a:gd name="T41" fmla="*/ 2147483646 h 50"/>
              <a:gd name="T42" fmla="*/ 2147483646 w 52"/>
              <a:gd name="T43" fmla="*/ 2147483646 h 50"/>
              <a:gd name="T44" fmla="*/ 2147483646 w 52"/>
              <a:gd name="T45" fmla="*/ 2147483646 h 50"/>
              <a:gd name="T46" fmla="*/ 2147483646 w 52"/>
              <a:gd name="T47" fmla="*/ 2147483646 h 50"/>
              <a:gd name="T48" fmla="*/ 2147483646 w 52"/>
              <a:gd name="T49" fmla="*/ 2147483646 h 50"/>
              <a:gd name="T50" fmla="*/ 2147483646 w 52"/>
              <a:gd name="T51" fmla="*/ 2147483646 h 50"/>
              <a:gd name="T52" fmla="*/ 2147483646 w 52"/>
              <a:gd name="T53" fmla="*/ 2147483646 h 50"/>
              <a:gd name="T54" fmla="*/ 2147483646 w 52"/>
              <a:gd name="T55" fmla="*/ 2147483646 h 50"/>
              <a:gd name="T56" fmla="*/ 2147483646 w 52"/>
              <a:gd name="T57" fmla="*/ 2147483646 h 50"/>
              <a:gd name="T58" fmla="*/ 2147483646 w 52"/>
              <a:gd name="T59" fmla="*/ 2147483646 h 50"/>
              <a:gd name="T60" fmla="*/ 2147483646 w 52"/>
              <a:gd name="T61" fmla="*/ 2147483646 h 50"/>
              <a:gd name="T62" fmla="*/ 2147483646 w 52"/>
              <a:gd name="T63" fmla="*/ 2147483646 h 50"/>
              <a:gd name="T64" fmla="*/ 2147483646 w 52"/>
              <a:gd name="T65" fmla="*/ 2147483646 h 50"/>
              <a:gd name="T66" fmla="*/ 2147483646 w 52"/>
              <a:gd name="T67" fmla="*/ 0 h 50"/>
              <a:gd name="T68" fmla="*/ 2147483646 w 52"/>
              <a:gd name="T69" fmla="*/ 2147483646 h 50"/>
              <a:gd name="T70" fmla="*/ 2147483646 w 52"/>
              <a:gd name="T71" fmla="*/ 2147483646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solidFill>
            <a:schemeClr val="bg1"/>
          </a:solidFill>
          <a:ln w="9525">
            <a:solidFill>
              <a:schemeClr val="bg2"/>
            </a:solidFill>
            <a:round/>
            <a:headEnd/>
            <a:tailEnd/>
          </a:ln>
        </p:spPr>
        <p:txBody>
          <a:bodyPr/>
          <a:lstStyle/>
          <a:p>
            <a:endParaRPr lang="en-US"/>
          </a:p>
        </p:txBody>
      </p:sp>
      <p:sp>
        <p:nvSpPr>
          <p:cNvPr id="4162" name="Freeform 308"/>
          <p:cNvSpPr>
            <a:spLocks/>
          </p:cNvSpPr>
          <p:nvPr/>
        </p:nvSpPr>
        <p:spPr bwMode="auto">
          <a:xfrm>
            <a:off x="4683125" y="3667125"/>
            <a:ext cx="103188" cy="193675"/>
          </a:xfrm>
          <a:custGeom>
            <a:avLst/>
            <a:gdLst>
              <a:gd name="T0" fmla="*/ 2147483646 w 78"/>
              <a:gd name="T1" fmla="*/ 2147483646 h 150"/>
              <a:gd name="T2" fmla="*/ 2147483646 w 78"/>
              <a:gd name="T3" fmla="*/ 2147483646 h 150"/>
              <a:gd name="T4" fmla="*/ 2147483646 w 78"/>
              <a:gd name="T5" fmla="*/ 2147483646 h 150"/>
              <a:gd name="T6" fmla="*/ 0 w 78"/>
              <a:gd name="T7" fmla="*/ 2147483646 h 150"/>
              <a:gd name="T8" fmla="*/ 0 w 78"/>
              <a:gd name="T9" fmla="*/ 2147483646 h 150"/>
              <a:gd name="T10" fmla="*/ 2147483646 w 78"/>
              <a:gd name="T11" fmla="*/ 2147483646 h 150"/>
              <a:gd name="T12" fmla="*/ 2147483646 w 78"/>
              <a:gd name="T13" fmla="*/ 2147483646 h 150"/>
              <a:gd name="T14" fmla="*/ 2147483646 w 78"/>
              <a:gd name="T15" fmla="*/ 2147483646 h 150"/>
              <a:gd name="T16" fmla="*/ 2147483646 w 78"/>
              <a:gd name="T17" fmla="*/ 2147483646 h 150"/>
              <a:gd name="T18" fmla="*/ 2147483646 w 78"/>
              <a:gd name="T19" fmla="*/ 2147483646 h 150"/>
              <a:gd name="T20" fmla="*/ 2147483646 w 78"/>
              <a:gd name="T21" fmla="*/ 2147483646 h 150"/>
              <a:gd name="T22" fmla="*/ 2147483646 w 78"/>
              <a:gd name="T23" fmla="*/ 2147483646 h 150"/>
              <a:gd name="T24" fmla="*/ 2147483646 w 78"/>
              <a:gd name="T25" fmla="*/ 2147483646 h 150"/>
              <a:gd name="T26" fmla="*/ 2147483646 w 78"/>
              <a:gd name="T27" fmla="*/ 2147483646 h 150"/>
              <a:gd name="T28" fmla="*/ 2147483646 w 78"/>
              <a:gd name="T29" fmla="*/ 2147483646 h 150"/>
              <a:gd name="T30" fmla="*/ 2147483646 w 78"/>
              <a:gd name="T31" fmla="*/ 2147483646 h 150"/>
              <a:gd name="T32" fmla="*/ 2147483646 w 78"/>
              <a:gd name="T33" fmla="*/ 2147483646 h 150"/>
              <a:gd name="T34" fmla="*/ 2147483646 w 78"/>
              <a:gd name="T35" fmla="*/ 2147483646 h 150"/>
              <a:gd name="T36" fmla="*/ 2147483646 w 78"/>
              <a:gd name="T37" fmla="*/ 0 h 150"/>
              <a:gd name="T38" fmla="*/ 2147483646 w 78"/>
              <a:gd name="T39" fmla="*/ 0 h 150"/>
              <a:gd name="T40" fmla="*/ 2147483646 w 78"/>
              <a:gd name="T41" fmla="*/ 2147483646 h 150"/>
              <a:gd name="T42" fmla="*/ 2147483646 w 78"/>
              <a:gd name="T43" fmla="*/ 2147483646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chemeClr val="bg1"/>
          </a:solidFill>
          <a:ln w="9525">
            <a:solidFill>
              <a:schemeClr val="bg2"/>
            </a:solidFill>
            <a:round/>
            <a:headEnd/>
            <a:tailEnd/>
          </a:ln>
        </p:spPr>
        <p:txBody>
          <a:bodyPr/>
          <a:lstStyle/>
          <a:p>
            <a:endParaRPr lang="en-US"/>
          </a:p>
        </p:txBody>
      </p:sp>
      <p:sp>
        <p:nvSpPr>
          <p:cNvPr id="4163" name="Freeform 309"/>
          <p:cNvSpPr>
            <a:spLocks/>
          </p:cNvSpPr>
          <p:nvPr/>
        </p:nvSpPr>
        <p:spPr bwMode="auto">
          <a:xfrm>
            <a:off x="4176713" y="3713163"/>
            <a:ext cx="296862" cy="227012"/>
          </a:xfrm>
          <a:custGeom>
            <a:avLst/>
            <a:gdLst>
              <a:gd name="T0" fmla="*/ 2147483646 w 228"/>
              <a:gd name="T1" fmla="*/ 2147483646 h 174"/>
              <a:gd name="T2" fmla="*/ 2147483646 w 228"/>
              <a:gd name="T3" fmla="*/ 2147483646 h 174"/>
              <a:gd name="T4" fmla="*/ 2147483646 w 228"/>
              <a:gd name="T5" fmla="*/ 2147483646 h 174"/>
              <a:gd name="T6" fmla="*/ 2147483646 w 228"/>
              <a:gd name="T7" fmla="*/ 2147483646 h 174"/>
              <a:gd name="T8" fmla="*/ 2147483646 w 228"/>
              <a:gd name="T9" fmla="*/ 2147483646 h 174"/>
              <a:gd name="T10" fmla="*/ 2147483646 w 228"/>
              <a:gd name="T11" fmla="*/ 2147483646 h 174"/>
              <a:gd name="T12" fmla="*/ 2147483646 w 228"/>
              <a:gd name="T13" fmla="*/ 2147483646 h 174"/>
              <a:gd name="T14" fmla="*/ 2147483646 w 228"/>
              <a:gd name="T15" fmla="*/ 2147483646 h 174"/>
              <a:gd name="T16" fmla="*/ 2147483646 w 228"/>
              <a:gd name="T17" fmla="*/ 2147483646 h 174"/>
              <a:gd name="T18" fmla="*/ 2147483646 w 228"/>
              <a:gd name="T19" fmla="*/ 2147483646 h 174"/>
              <a:gd name="T20" fmla="*/ 2147483646 w 228"/>
              <a:gd name="T21" fmla="*/ 2147483646 h 174"/>
              <a:gd name="T22" fmla="*/ 2147483646 w 228"/>
              <a:gd name="T23" fmla="*/ 2147483646 h 174"/>
              <a:gd name="T24" fmla="*/ 2147483646 w 228"/>
              <a:gd name="T25" fmla="*/ 2147483646 h 174"/>
              <a:gd name="T26" fmla="*/ 2147483646 w 228"/>
              <a:gd name="T27" fmla="*/ 0 h 174"/>
              <a:gd name="T28" fmla="*/ 2147483646 w 228"/>
              <a:gd name="T29" fmla="*/ 2147483646 h 174"/>
              <a:gd name="T30" fmla="*/ 2147483646 w 228"/>
              <a:gd name="T31" fmla="*/ 2147483646 h 174"/>
              <a:gd name="T32" fmla="*/ 2147483646 w 228"/>
              <a:gd name="T33" fmla="*/ 2147483646 h 174"/>
              <a:gd name="T34" fmla="*/ 2147483646 w 228"/>
              <a:gd name="T35" fmla="*/ 2147483646 h 174"/>
              <a:gd name="T36" fmla="*/ 2147483646 w 228"/>
              <a:gd name="T37" fmla="*/ 2147483646 h 174"/>
              <a:gd name="T38" fmla="*/ 0 w 228"/>
              <a:gd name="T39" fmla="*/ 2147483646 h 174"/>
              <a:gd name="T40" fmla="*/ 2147483646 w 228"/>
              <a:gd name="T41" fmla="*/ 2147483646 h 174"/>
              <a:gd name="T42" fmla="*/ 2147483646 w 228"/>
              <a:gd name="T43" fmla="*/ 2147483646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chemeClr val="bg1"/>
          </a:solidFill>
          <a:ln w="9525">
            <a:solidFill>
              <a:schemeClr val="bg2"/>
            </a:solidFill>
            <a:round/>
            <a:headEnd/>
            <a:tailEnd/>
          </a:ln>
        </p:spPr>
        <p:txBody>
          <a:bodyPr/>
          <a:lstStyle/>
          <a:p>
            <a:endParaRPr lang="en-US"/>
          </a:p>
        </p:txBody>
      </p:sp>
      <p:sp>
        <p:nvSpPr>
          <p:cNvPr id="4164" name="Freeform 310"/>
          <p:cNvSpPr>
            <a:spLocks/>
          </p:cNvSpPr>
          <p:nvPr/>
        </p:nvSpPr>
        <p:spPr bwMode="auto">
          <a:xfrm>
            <a:off x="4087813" y="3940175"/>
            <a:ext cx="204787" cy="177800"/>
          </a:xfrm>
          <a:custGeom>
            <a:avLst/>
            <a:gdLst>
              <a:gd name="T0" fmla="*/ 2147483646 w 26"/>
              <a:gd name="T1" fmla="*/ 2147483646 h 23"/>
              <a:gd name="T2" fmla="*/ 2147483646 w 26"/>
              <a:gd name="T3" fmla="*/ 2147483646 h 23"/>
              <a:gd name="T4" fmla="*/ 2147483646 w 26"/>
              <a:gd name="T5" fmla="*/ 2147483646 h 23"/>
              <a:gd name="T6" fmla="*/ 2147483646 w 26"/>
              <a:gd name="T7" fmla="*/ 2147483646 h 23"/>
              <a:gd name="T8" fmla="*/ 2147483646 w 26"/>
              <a:gd name="T9" fmla="*/ 2147483646 h 23"/>
              <a:gd name="T10" fmla="*/ 2147483646 w 26"/>
              <a:gd name="T11" fmla="*/ 2147483646 h 23"/>
              <a:gd name="T12" fmla="*/ 2147483646 w 26"/>
              <a:gd name="T13" fmla="*/ 0 h 23"/>
              <a:gd name="T14" fmla="*/ 2147483646 w 26"/>
              <a:gd name="T15" fmla="*/ 0 h 23"/>
              <a:gd name="T16" fmla="*/ 2147483646 w 26"/>
              <a:gd name="T17" fmla="*/ 2147483646 h 23"/>
              <a:gd name="T18" fmla="*/ 2147483646 w 26"/>
              <a:gd name="T19" fmla="*/ 2147483646 h 23"/>
              <a:gd name="T20" fmla="*/ 0 w 26"/>
              <a:gd name="T21" fmla="*/ 2147483646 h 23"/>
              <a:gd name="T22" fmla="*/ 2147483646 w 26"/>
              <a:gd name="T23" fmla="*/ 2147483646 h 23"/>
              <a:gd name="T24" fmla="*/ 2147483646 w 26"/>
              <a:gd name="T25" fmla="*/ 2147483646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chemeClr val="bg1"/>
          </a:solidFill>
          <a:ln w="9525">
            <a:solidFill>
              <a:schemeClr val="bg2"/>
            </a:solidFill>
            <a:round/>
            <a:headEnd/>
            <a:tailEnd/>
          </a:ln>
        </p:spPr>
        <p:txBody>
          <a:bodyPr/>
          <a:lstStyle/>
          <a:p>
            <a:endParaRPr lang="en-US"/>
          </a:p>
        </p:txBody>
      </p:sp>
      <p:sp>
        <p:nvSpPr>
          <p:cNvPr id="4165" name="Freeform 311"/>
          <p:cNvSpPr>
            <a:spLocks/>
          </p:cNvSpPr>
          <p:nvPr/>
        </p:nvSpPr>
        <p:spPr bwMode="auto">
          <a:xfrm>
            <a:off x="4097338" y="4337050"/>
            <a:ext cx="61912" cy="47625"/>
          </a:xfrm>
          <a:custGeom>
            <a:avLst/>
            <a:gdLst>
              <a:gd name="T0" fmla="*/ 2147483646 w 48"/>
              <a:gd name="T1" fmla="*/ 2147483646 h 36"/>
              <a:gd name="T2" fmla="*/ 2147483646 w 48"/>
              <a:gd name="T3" fmla="*/ 2147483646 h 36"/>
              <a:gd name="T4" fmla="*/ 2147483646 w 48"/>
              <a:gd name="T5" fmla="*/ 0 h 36"/>
              <a:gd name="T6" fmla="*/ 2147483646 w 48"/>
              <a:gd name="T7" fmla="*/ 0 h 36"/>
              <a:gd name="T8" fmla="*/ 2147483646 w 48"/>
              <a:gd name="T9" fmla="*/ 2147483646 h 36"/>
              <a:gd name="T10" fmla="*/ 0 w 48"/>
              <a:gd name="T11" fmla="*/ 2147483646 h 36"/>
              <a:gd name="T12" fmla="*/ 2147483646 w 48"/>
              <a:gd name="T13" fmla="*/ 2147483646 h 36"/>
              <a:gd name="T14" fmla="*/ 2147483646 w 48"/>
              <a:gd name="T15" fmla="*/ 2147483646 h 36"/>
              <a:gd name="T16" fmla="*/ 2147483646 w 48"/>
              <a:gd name="T17" fmla="*/ 214748364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chemeClr val="bg1"/>
          </a:solidFill>
          <a:ln w="9525">
            <a:solidFill>
              <a:schemeClr val="bg2"/>
            </a:solidFill>
            <a:round/>
            <a:headEnd/>
            <a:tailEnd/>
          </a:ln>
        </p:spPr>
        <p:txBody>
          <a:bodyPr/>
          <a:lstStyle/>
          <a:p>
            <a:endParaRPr lang="en-US"/>
          </a:p>
        </p:txBody>
      </p:sp>
      <p:sp>
        <p:nvSpPr>
          <p:cNvPr id="4166" name="Freeform 312"/>
          <p:cNvSpPr>
            <a:spLocks/>
          </p:cNvSpPr>
          <p:nvPr/>
        </p:nvSpPr>
        <p:spPr bwMode="auto">
          <a:xfrm>
            <a:off x="5046663" y="4065588"/>
            <a:ext cx="406400" cy="498475"/>
          </a:xfrm>
          <a:custGeom>
            <a:avLst/>
            <a:gdLst>
              <a:gd name="T0" fmla="*/ 2147483646 w 52"/>
              <a:gd name="T1" fmla="*/ 2147483646 h 64"/>
              <a:gd name="T2" fmla="*/ 2147483646 w 52"/>
              <a:gd name="T3" fmla="*/ 2147483646 h 64"/>
              <a:gd name="T4" fmla="*/ 2147483646 w 52"/>
              <a:gd name="T5" fmla="*/ 2147483646 h 64"/>
              <a:gd name="T6" fmla="*/ 2147483646 w 52"/>
              <a:gd name="T7" fmla="*/ 2147483646 h 64"/>
              <a:gd name="T8" fmla="*/ 2147483646 w 52"/>
              <a:gd name="T9" fmla="*/ 2147483646 h 64"/>
              <a:gd name="T10" fmla="*/ 2147483646 w 52"/>
              <a:gd name="T11" fmla="*/ 2147483646 h 64"/>
              <a:gd name="T12" fmla="*/ 2147483646 w 52"/>
              <a:gd name="T13" fmla="*/ 2147483646 h 64"/>
              <a:gd name="T14" fmla="*/ 2147483646 w 52"/>
              <a:gd name="T15" fmla="*/ 2147483646 h 64"/>
              <a:gd name="T16" fmla="*/ 2147483646 w 52"/>
              <a:gd name="T17" fmla="*/ 2147483646 h 64"/>
              <a:gd name="T18" fmla="*/ 0 w 52"/>
              <a:gd name="T19" fmla="*/ 2147483646 h 64"/>
              <a:gd name="T20" fmla="*/ 2147483646 w 52"/>
              <a:gd name="T21" fmla="*/ 2147483646 h 64"/>
              <a:gd name="T22" fmla="*/ 2147483646 w 52"/>
              <a:gd name="T23" fmla="*/ 2147483646 h 64"/>
              <a:gd name="T24" fmla="*/ 2147483646 w 52"/>
              <a:gd name="T25" fmla="*/ 2147483646 h 64"/>
              <a:gd name="T26" fmla="*/ 2147483646 w 52"/>
              <a:gd name="T27" fmla="*/ 2147483646 h 64"/>
              <a:gd name="T28" fmla="*/ 2147483646 w 52"/>
              <a:gd name="T29" fmla="*/ 2147483646 h 64"/>
              <a:gd name="T30" fmla="*/ 2147483646 w 52"/>
              <a:gd name="T31" fmla="*/ 2147483646 h 64"/>
              <a:gd name="T32" fmla="*/ 2147483646 w 52"/>
              <a:gd name="T33" fmla="*/ 2147483646 h 64"/>
              <a:gd name="T34" fmla="*/ 2147483646 w 52"/>
              <a:gd name="T35" fmla="*/ 2147483646 h 64"/>
              <a:gd name="T36" fmla="*/ 2147483646 w 52"/>
              <a:gd name="T37" fmla="*/ 2147483646 h 64"/>
              <a:gd name="T38" fmla="*/ 2147483646 w 52"/>
              <a:gd name="T39" fmla="*/ 2147483646 h 64"/>
              <a:gd name="T40" fmla="*/ 2147483646 w 52"/>
              <a:gd name="T41" fmla="*/ 2147483646 h 64"/>
              <a:gd name="T42" fmla="*/ 2147483646 w 52"/>
              <a:gd name="T43" fmla="*/ 2147483646 h 64"/>
              <a:gd name="T44" fmla="*/ 2147483646 w 52"/>
              <a:gd name="T45" fmla="*/ 2147483646 h 64"/>
              <a:gd name="T46" fmla="*/ 2147483646 w 52"/>
              <a:gd name="T47" fmla="*/ 2147483646 h 64"/>
              <a:gd name="T48" fmla="*/ 2147483646 w 52"/>
              <a:gd name="T49" fmla="*/ 2147483646 h 64"/>
              <a:gd name="T50" fmla="*/ 2147483646 w 52"/>
              <a:gd name="T51" fmla="*/ 2147483646 h 64"/>
              <a:gd name="T52" fmla="*/ 2147483646 w 52"/>
              <a:gd name="T53" fmla="*/ 2147483646 h 64"/>
              <a:gd name="T54" fmla="*/ 2147483646 w 52"/>
              <a:gd name="T55" fmla="*/ 2147483646 h 64"/>
              <a:gd name="T56" fmla="*/ 2147483646 w 52"/>
              <a:gd name="T57" fmla="*/ 2147483646 h 64"/>
              <a:gd name="T58" fmla="*/ 2147483646 w 52"/>
              <a:gd name="T59" fmla="*/ 2147483646 h 64"/>
              <a:gd name="T60" fmla="*/ 2147483646 w 52"/>
              <a:gd name="T61" fmla="*/ 2147483646 h 64"/>
              <a:gd name="T62" fmla="*/ 2147483646 w 52"/>
              <a:gd name="T63" fmla="*/ 2147483646 h 64"/>
              <a:gd name="T64" fmla="*/ 2147483646 w 52"/>
              <a:gd name="T65" fmla="*/ 2147483646 h 64"/>
              <a:gd name="T66" fmla="*/ 2147483646 w 52"/>
              <a:gd name="T67" fmla="*/ 2147483646 h 64"/>
              <a:gd name="T68" fmla="*/ 2147483646 w 52"/>
              <a:gd name="T69" fmla="*/ 2147483646 h 64"/>
              <a:gd name="T70" fmla="*/ 2147483646 w 52"/>
              <a:gd name="T71" fmla="*/ 0 h 64"/>
              <a:gd name="T72" fmla="*/ 2147483646 w 52"/>
              <a:gd name="T73" fmla="*/ 2147483646 h 64"/>
              <a:gd name="T74" fmla="*/ 2147483646 w 52"/>
              <a:gd name="T75" fmla="*/ 2147483646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solidFill>
            <a:schemeClr val="bg1"/>
          </a:solidFill>
          <a:ln w="9525">
            <a:solidFill>
              <a:schemeClr val="bg2"/>
            </a:solidFill>
            <a:round/>
            <a:headEnd/>
            <a:tailEnd/>
          </a:ln>
        </p:spPr>
        <p:txBody>
          <a:bodyPr/>
          <a:lstStyle/>
          <a:p>
            <a:endParaRPr lang="en-US"/>
          </a:p>
        </p:txBody>
      </p:sp>
      <p:sp>
        <p:nvSpPr>
          <p:cNvPr id="4167" name="Freeform 313"/>
          <p:cNvSpPr>
            <a:spLocks/>
          </p:cNvSpPr>
          <p:nvPr/>
        </p:nvSpPr>
        <p:spPr bwMode="auto">
          <a:xfrm>
            <a:off x="4292600" y="4392613"/>
            <a:ext cx="149225" cy="147637"/>
          </a:xfrm>
          <a:custGeom>
            <a:avLst/>
            <a:gdLst>
              <a:gd name="T0" fmla="*/ 2147483646 w 19"/>
              <a:gd name="T1" fmla="*/ 2147483646 h 19"/>
              <a:gd name="T2" fmla="*/ 2147483646 w 19"/>
              <a:gd name="T3" fmla="*/ 2147483646 h 19"/>
              <a:gd name="T4" fmla="*/ 2147483646 w 19"/>
              <a:gd name="T5" fmla="*/ 2147483646 h 19"/>
              <a:gd name="T6" fmla="*/ 2147483646 w 19"/>
              <a:gd name="T7" fmla="*/ 2147483646 h 19"/>
              <a:gd name="T8" fmla="*/ 2147483646 w 19"/>
              <a:gd name="T9" fmla="*/ 2147483646 h 19"/>
              <a:gd name="T10" fmla="*/ 2147483646 w 19"/>
              <a:gd name="T11" fmla="*/ 2147483646 h 19"/>
              <a:gd name="T12" fmla="*/ 2147483646 w 19"/>
              <a:gd name="T13" fmla="*/ 0 h 19"/>
              <a:gd name="T14" fmla="*/ 2147483646 w 19"/>
              <a:gd name="T15" fmla="*/ 0 h 19"/>
              <a:gd name="T16" fmla="*/ 2147483646 w 19"/>
              <a:gd name="T17" fmla="*/ 0 h 19"/>
              <a:gd name="T18" fmla="*/ 2147483646 w 19"/>
              <a:gd name="T19" fmla="*/ 2147483646 h 19"/>
              <a:gd name="T20" fmla="*/ 2147483646 w 19"/>
              <a:gd name="T21" fmla="*/ 2147483646 h 19"/>
              <a:gd name="T22" fmla="*/ 2147483646 w 19"/>
              <a:gd name="T23" fmla="*/ 2147483646 h 19"/>
              <a:gd name="T24" fmla="*/ 2147483646 w 19"/>
              <a:gd name="T25" fmla="*/ 2147483646 h 19"/>
              <a:gd name="T26" fmla="*/ 0 w 19"/>
              <a:gd name="T27" fmla="*/ 2147483646 h 19"/>
              <a:gd name="T28" fmla="*/ 2147483646 w 19"/>
              <a:gd name="T29" fmla="*/ 2147483646 h 19"/>
              <a:gd name="T30" fmla="*/ 2147483646 w 19"/>
              <a:gd name="T31" fmla="*/ 2147483646 h 19"/>
              <a:gd name="T32" fmla="*/ 2147483646 w 19"/>
              <a:gd name="T33" fmla="*/ 2147483646 h 19"/>
              <a:gd name="T34" fmla="*/ 2147483646 w 19"/>
              <a:gd name="T35" fmla="*/ 2147483646 h 19"/>
              <a:gd name="T36" fmla="*/ 2147483646 w 19"/>
              <a:gd name="T37" fmla="*/ 2147483646 h 19"/>
              <a:gd name="T38" fmla="*/ 2147483646 w 19"/>
              <a:gd name="T39" fmla="*/ 2147483646 h 19"/>
              <a:gd name="T40" fmla="*/ 2147483646 w 19"/>
              <a:gd name="T41" fmla="*/ 2147483646 h 19"/>
              <a:gd name="T42" fmla="*/ 2147483646 w 19"/>
              <a:gd name="T43" fmla="*/ 2147483646 h 19"/>
              <a:gd name="T44" fmla="*/ 2147483646 w 19"/>
              <a:gd name="T45" fmla="*/ 2147483646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chemeClr val="bg1"/>
          </a:solidFill>
          <a:ln w="9525">
            <a:solidFill>
              <a:schemeClr val="bg2"/>
            </a:solidFill>
            <a:round/>
            <a:headEnd/>
            <a:tailEnd/>
          </a:ln>
        </p:spPr>
        <p:txBody>
          <a:bodyPr/>
          <a:lstStyle/>
          <a:p>
            <a:endParaRPr lang="en-US"/>
          </a:p>
        </p:txBody>
      </p:sp>
      <p:sp>
        <p:nvSpPr>
          <p:cNvPr id="4168" name="Freeform 314"/>
          <p:cNvSpPr>
            <a:spLocks/>
          </p:cNvSpPr>
          <p:nvPr/>
        </p:nvSpPr>
        <p:spPr bwMode="auto">
          <a:xfrm>
            <a:off x="4216400" y="4448175"/>
            <a:ext cx="106363" cy="92075"/>
          </a:xfrm>
          <a:custGeom>
            <a:avLst/>
            <a:gdLst>
              <a:gd name="T0" fmla="*/ 2147483646 w 14"/>
              <a:gd name="T1" fmla="*/ 2147483646 h 12"/>
              <a:gd name="T2" fmla="*/ 2147483646 w 14"/>
              <a:gd name="T3" fmla="*/ 2147483646 h 12"/>
              <a:gd name="T4" fmla="*/ 2147483646 w 14"/>
              <a:gd name="T5" fmla="*/ 2147483646 h 12"/>
              <a:gd name="T6" fmla="*/ 2147483646 w 14"/>
              <a:gd name="T7" fmla="*/ 2147483646 h 12"/>
              <a:gd name="T8" fmla="*/ 2147483646 w 14"/>
              <a:gd name="T9" fmla="*/ 2147483646 h 12"/>
              <a:gd name="T10" fmla="*/ 2147483646 w 14"/>
              <a:gd name="T11" fmla="*/ 0 h 12"/>
              <a:gd name="T12" fmla="*/ 2147483646 w 14"/>
              <a:gd name="T13" fmla="*/ 2147483646 h 12"/>
              <a:gd name="T14" fmla="*/ 2147483646 w 14"/>
              <a:gd name="T15" fmla="*/ 2147483646 h 12"/>
              <a:gd name="T16" fmla="*/ 0 w 14"/>
              <a:gd name="T17" fmla="*/ 2147483646 h 12"/>
              <a:gd name="T18" fmla="*/ 2147483646 w 14"/>
              <a:gd name="T19" fmla="*/ 2147483646 h 12"/>
              <a:gd name="T20" fmla="*/ 2147483646 w 14"/>
              <a:gd name="T21" fmla="*/ 2147483646 h 12"/>
              <a:gd name="T22" fmla="*/ 2147483646 w 14"/>
              <a:gd name="T23" fmla="*/ 2147483646 h 12"/>
              <a:gd name="T24" fmla="*/ 2147483646 w 14"/>
              <a:gd name="T25" fmla="*/ 2147483646 h 12"/>
              <a:gd name="T26" fmla="*/ 2147483646 w 14"/>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chemeClr val="bg1"/>
          </a:solidFill>
          <a:ln w="9525">
            <a:solidFill>
              <a:schemeClr val="bg2"/>
            </a:solidFill>
            <a:round/>
            <a:headEnd/>
            <a:tailEnd/>
          </a:ln>
        </p:spPr>
        <p:txBody>
          <a:bodyPr/>
          <a:lstStyle/>
          <a:p>
            <a:endParaRPr lang="en-US"/>
          </a:p>
        </p:txBody>
      </p:sp>
      <p:sp>
        <p:nvSpPr>
          <p:cNvPr id="4169" name="Freeform 315"/>
          <p:cNvSpPr>
            <a:spLocks/>
          </p:cNvSpPr>
          <p:nvPr/>
        </p:nvSpPr>
        <p:spPr bwMode="auto">
          <a:xfrm>
            <a:off x="4167188" y="4416425"/>
            <a:ext cx="79375" cy="69850"/>
          </a:xfrm>
          <a:custGeom>
            <a:avLst/>
            <a:gdLst>
              <a:gd name="T0" fmla="*/ 2147483646 w 60"/>
              <a:gd name="T1" fmla="*/ 2147483646 h 54"/>
              <a:gd name="T2" fmla="*/ 2147483646 w 60"/>
              <a:gd name="T3" fmla="*/ 2147483646 h 54"/>
              <a:gd name="T4" fmla="*/ 2147483646 w 60"/>
              <a:gd name="T5" fmla="*/ 2147483646 h 54"/>
              <a:gd name="T6" fmla="*/ 2147483646 w 60"/>
              <a:gd name="T7" fmla="*/ 0 h 54"/>
              <a:gd name="T8" fmla="*/ 2147483646 w 60"/>
              <a:gd name="T9" fmla="*/ 0 h 54"/>
              <a:gd name="T10" fmla="*/ 2147483646 w 60"/>
              <a:gd name="T11" fmla="*/ 2147483646 h 54"/>
              <a:gd name="T12" fmla="*/ 0 w 60"/>
              <a:gd name="T13" fmla="*/ 2147483646 h 54"/>
              <a:gd name="T14" fmla="*/ 2147483646 w 60"/>
              <a:gd name="T15" fmla="*/ 2147483646 h 54"/>
              <a:gd name="T16" fmla="*/ 2147483646 w 60"/>
              <a:gd name="T17" fmla="*/ 2147483646 h 54"/>
              <a:gd name="T18" fmla="*/ 2147483646 w 60"/>
              <a:gd name="T19" fmla="*/ 2147483646 h 54"/>
              <a:gd name="T20" fmla="*/ 2147483646 w 60"/>
              <a:gd name="T21" fmla="*/ 214748364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chemeClr val="bg1"/>
          </a:solidFill>
          <a:ln w="9525">
            <a:solidFill>
              <a:schemeClr val="bg2"/>
            </a:solidFill>
            <a:round/>
            <a:headEnd/>
            <a:tailEnd/>
          </a:ln>
        </p:spPr>
        <p:txBody>
          <a:bodyPr/>
          <a:lstStyle/>
          <a:p>
            <a:endParaRPr lang="en-US"/>
          </a:p>
        </p:txBody>
      </p:sp>
      <p:sp>
        <p:nvSpPr>
          <p:cNvPr id="4170" name="Rectangle 316"/>
          <p:cNvSpPr>
            <a:spLocks noChangeArrowheads="1"/>
          </p:cNvSpPr>
          <p:nvPr/>
        </p:nvSpPr>
        <p:spPr bwMode="auto">
          <a:xfrm>
            <a:off x="4283075" y="3940175"/>
            <a:ext cx="9525" cy="23813"/>
          </a:xfrm>
          <a:prstGeom prst="rect">
            <a:avLst/>
          </a:prstGeom>
          <a:solidFill>
            <a:schemeClr val="bg1"/>
          </a:solidFill>
          <a:ln w="9525">
            <a:solidFill>
              <a:schemeClr val="bg2"/>
            </a:solidFill>
            <a:miter lim="800000"/>
            <a:headEnd/>
            <a:tailEnd/>
          </a:ln>
        </p:spPr>
        <p:txBody>
          <a:bodyPr/>
          <a:lstStyle>
            <a:lvl1pPr>
              <a:defRPr sz="1400" b="1">
                <a:solidFill>
                  <a:schemeClr val="bg1"/>
                </a:solidFill>
                <a:latin typeface="Arial" panose="020B0604020202020204" pitchFamily="34" charset="0"/>
                <a:ea typeface="ＭＳ Ｐゴシック" panose="020B0600070205080204" pitchFamily="34" charset="-128"/>
              </a:defRPr>
            </a:lvl1pPr>
            <a:lvl2pPr marL="742950" indent="-285750">
              <a:defRPr sz="1400" b="1">
                <a:solidFill>
                  <a:schemeClr val="bg1"/>
                </a:solidFill>
                <a:latin typeface="Arial" panose="020B0604020202020204" pitchFamily="34" charset="0"/>
                <a:ea typeface="ＭＳ Ｐゴシック" panose="020B0600070205080204" pitchFamily="34" charset="-128"/>
              </a:defRPr>
            </a:lvl2pPr>
            <a:lvl3pPr marL="1143000" indent="-228600">
              <a:defRPr sz="1400" b="1">
                <a:solidFill>
                  <a:schemeClr val="bg1"/>
                </a:solidFill>
                <a:latin typeface="Arial" panose="020B0604020202020204" pitchFamily="34" charset="0"/>
                <a:ea typeface="ＭＳ Ｐゴシック" panose="020B0600070205080204" pitchFamily="34" charset="-128"/>
              </a:defRPr>
            </a:lvl3pPr>
            <a:lvl4pPr marL="1600200" indent="-228600">
              <a:defRPr sz="1400" b="1">
                <a:solidFill>
                  <a:schemeClr val="bg1"/>
                </a:solidFill>
                <a:latin typeface="Arial" panose="020B0604020202020204" pitchFamily="34" charset="0"/>
                <a:ea typeface="ＭＳ Ｐゴシック" panose="020B0600070205080204" pitchFamily="34" charset="-128"/>
              </a:defRPr>
            </a:lvl4pPr>
            <a:lvl5pPr marL="2057400" indent="-228600">
              <a:defRPr sz="1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9pPr>
          </a:lstStyle>
          <a:p>
            <a:pPr algn="ctr" eaLnBrk="1" hangingPunct="1">
              <a:spcBef>
                <a:spcPct val="15000"/>
              </a:spcBef>
            </a:pPr>
            <a:endParaRPr lang="en-US" altLang="en-US"/>
          </a:p>
        </p:txBody>
      </p:sp>
      <p:sp>
        <p:nvSpPr>
          <p:cNvPr id="4171" name="Freeform 317"/>
          <p:cNvSpPr>
            <a:spLocks/>
          </p:cNvSpPr>
          <p:nvPr/>
        </p:nvSpPr>
        <p:spPr bwMode="auto">
          <a:xfrm>
            <a:off x="4283075" y="3667125"/>
            <a:ext cx="512763" cy="504825"/>
          </a:xfrm>
          <a:custGeom>
            <a:avLst/>
            <a:gdLst>
              <a:gd name="T0" fmla="*/ 2147483646 w 390"/>
              <a:gd name="T1" fmla="*/ 2147483646 h 390"/>
              <a:gd name="T2" fmla="*/ 2147483646 w 390"/>
              <a:gd name="T3" fmla="*/ 2147483646 h 390"/>
              <a:gd name="T4" fmla="*/ 2147483646 w 390"/>
              <a:gd name="T5" fmla="*/ 2147483646 h 390"/>
              <a:gd name="T6" fmla="*/ 2147483646 w 390"/>
              <a:gd name="T7" fmla="*/ 2147483646 h 390"/>
              <a:gd name="T8" fmla="*/ 2147483646 w 390"/>
              <a:gd name="T9" fmla="*/ 2147483646 h 390"/>
              <a:gd name="T10" fmla="*/ 2147483646 w 390"/>
              <a:gd name="T11" fmla="*/ 2147483646 h 390"/>
              <a:gd name="T12" fmla="*/ 2147483646 w 390"/>
              <a:gd name="T13" fmla="*/ 2147483646 h 390"/>
              <a:gd name="T14" fmla="*/ 2147483646 w 390"/>
              <a:gd name="T15" fmla="*/ 2147483646 h 390"/>
              <a:gd name="T16" fmla="*/ 2147483646 w 390"/>
              <a:gd name="T17" fmla="*/ 2147483646 h 390"/>
              <a:gd name="T18" fmla="*/ 2147483646 w 390"/>
              <a:gd name="T19" fmla="*/ 2147483646 h 390"/>
              <a:gd name="T20" fmla="*/ 2147483646 w 390"/>
              <a:gd name="T21" fmla="*/ 2147483646 h 390"/>
              <a:gd name="T22" fmla="*/ 2147483646 w 390"/>
              <a:gd name="T23" fmla="*/ 2147483646 h 390"/>
              <a:gd name="T24" fmla="*/ 2147483646 w 390"/>
              <a:gd name="T25" fmla="*/ 2147483646 h 390"/>
              <a:gd name="T26" fmla="*/ 2147483646 w 390"/>
              <a:gd name="T27" fmla="*/ 2147483646 h 390"/>
              <a:gd name="T28" fmla="*/ 2147483646 w 390"/>
              <a:gd name="T29" fmla="*/ 2147483646 h 390"/>
              <a:gd name="T30" fmla="*/ 2147483646 w 390"/>
              <a:gd name="T31" fmla="*/ 2147483646 h 390"/>
              <a:gd name="T32" fmla="*/ 2147483646 w 390"/>
              <a:gd name="T33" fmla="*/ 2147483646 h 390"/>
              <a:gd name="T34" fmla="*/ 2147483646 w 390"/>
              <a:gd name="T35" fmla="*/ 2147483646 h 390"/>
              <a:gd name="T36" fmla="*/ 2147483646 w 390"/>
              <a:gd name="T37" fmla="*/ 2147483646 h 390"/>
              <a:gd name="T38" fmla="*/ 2147483646 w 390"/>
              <a:gd name="T39" fmla="*/ 2147483646 h 390"/>
              <a:gd name="T40" fmla="*/ 2147483646 w 390"/>
              <a:gd name="T41" fmla="*/ 2147483646 h 390"/>
              <a:gd name="T42" fmla="*/ 2147483646 w 390"/>
              <a:gd name="T43" fmla="*/ 2147483646 h 390"/>
              <a:gd name="T44" fmla="*/ 2147483646 w 390"/>
              <a:gd name="T45" fmla="*/ 2147483646 h 390"/>
              <a:gd name="T46" fmla="*/ 2147483646 w 390"/>
              <a:gd name="T47" fmla="*/ 2147483646 h 390"/>
              <a:gd name="T48" fmla="*/ 2147483646 w 390"/>
              <a:gd name="T49" fmla="*/ 0 h 390"/>
              <a:gd name="T50" fmla="*/ 2147483646 w 390"/>
              <a:gd name="T51" fmla="*/ 2147483646 h 390"/>
              <a:gd name="T52" fmla="*/ 2147483646 w 390"/>
              <a:gd name="T53" fmla="*/ 2147483646 h 390"/>
              <a:gd name="T54" fmla="*/ 2147483646 w 390"/>
              <a:gd name="T55" fmla="*/ 2147483646 h 390"/>
              <a:gd name="T56" fmla="*/ 2147483646 w 390"/>
              <a:gd name="T57" fmla="*/ 2147483646 h 390"/>
              <a:gd name="T58" fmla="*/ 2147483646 w 390"/>
              <a:gd name="T59" fmla="*/ 2147483646 h 390"/>
              <a:gd name="T60" fmla="*/ 2147483646 w 390"/>
              <a:gd name="T61" fmla="*/ 2147483646 h 390"/>
              <a:gd name="T62" fmla="*/ 2147483646 w 390"/>
              <a:gd name="T63" fmla="*/ 2147483646 h 390"/>
              <a:gd name="T64" fmla="*/ 2147483646 w 390"/>
              <a:gd name="T65" fmla="*/ 2147483646 h 390"/>
              <a:gd name="T66" fmla="*/ 2147483646 w 390"/>
              <a:gd name="T67" fmla="*/ 2147483646 h 390"/>
              <a:gd name="T68" fmla="*/ 2147483646 w 390"/>
              <a:gd name="T69" fmla="*/ 2147483646 h 390"/>
              <a:gd name="T70" fmla="*/ 2147483646 w 390"/>
              <a:gd name="T71" fmla="*/ 2147483646 h 390"/>
              <a:gd name="T72" fmla="*/ 2147483646 w 390"/>
              <a:gd name="T73" fmla="*/ 2147483646 h 390"/>
              <a:gd name="T74" fmla="*/ 2147483646 w 390"/>
              <a:gd name="T75" fmla="*/ 2147483646 h 390"/>
              <a:gd name="T76" fmla="*/ 2147483646 w 390"/>
              <a:gd name="T77" fmla="*/ 2147483646 h 390"/>
              <a:gd name="T78" fmla="*/ 0 w 390"/>
              <a:gd name="T79" fmla="*/ 2147483646 h 390"/>
              <a:gd name="T80" fmla="*/ 2147483646 w 390"/>
              <a:gd name="T81" fmla="*/ 2147483646 h 390"/>
              <a:gd name="T82" fmla="*/ 2147483646 w 390"/>
              <a:gd name="T83" fmla="*/ 2147483646 h 390"/>
              <a:gd name="T84" fmla="*/ 2147483646 w 390"/>
              <a:gd name="T85" fmla="*/ 2147483646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solidFill>
            <a:schemeClr val="bg1"/>
          </a:solidFill>
          <a:ln w="9525">
            <a:solidFill>
              <a:schemeClr val="bg2"/>
            </a:solidFill>
            <a:round/>
            <a:headEnd/>
            <a:tailEnd/>
          </a:ln>
        </p:spPr>
        <p:txBody>
          <a:bodyPr/>
          <a:lstStyle/>
          <a:p>
            <a:endParaRPr lang="en-US"/>
          </a:p>
        </p:txBody>
      </p:sp>
      <p:sp>
        <p:nvSpPr>
          <p:cNvPr id="4172" name="Freeform 318"/>
          <p:cNvSpPr>
            <a:spLocks/>
          </p:cNvSpPr>
          <p:nvPr/>
        </p:nvSpPr>
        <p:spPr bwMode="auto">
          <a:xfrm>
            <a:off x="4283075" y="3667125"/>
            <a:ext cx="512763" cy="504825"/>
          </a:xfrm>
          <a:custGeom>
            <a:avLst/>
            <a:gdLst>
              <a:gd name="T0" fmla="*/ 2147483646 w 390"/>
              <a:gd name="T1" fmla="*/ 2147483646 h 390"/>
              <a:gd name="T2" fmla="*/ 2147483646 w 390"/>
              <a:gd name="T3" fmla="*/ 2147483646 h 390"/>
              <a:gd name="T4" fmla="*/ 2147483646 w 390"/>
              <a:gd name="T5" fmla="*/ 2147483646 h 390"/>
              <a:gd name="T6" fmla="*/ 2147483646 w 390"/>
              <a:gd name="T7" fmla="*/ 2147483646 h 390"/>
              <a:gd name="T8" fmla="*/ 2147483646 w 390"/>
              <a:gd name="T9" fmla="*/ 2147483646 h 390"/>
              <a:gd name="T10" fmla="*/ 2147483646 w 390"/>
              <a:gd name="T11" fmla="*/ 2147483646 h 390"/>
              <a:gd name="T12" fmla="*/ 2147483646 w 390"/>
              <a:gd name="T13" fmla="*/ 2147483646 h 390"/>
              <a:gd name="T14" fmla="*/ 2147483646 w 390"/>
              <a:gd name="T15" fmla="*/ 2147483646 h 390"/>
              <a:gd name="T16" fmla="*/ 2147483646 w 390"/>
              <a:gd name="T17" fmla="*/ 2147483646 h 390"/>
              <a:gd name="T18" fmla="*/ 2147483646 w 390"/>
              <a:gd name="T19" fmla="*/ 2147483646 h 390"/>
              <a:gd name="T20" fmla="*/ 2147483646 w 390"/>
              <a:gd name="T21" fmla="*/ 2147483646 h 390"/>
              <a:gd name="T22" fmla="*/ 2147483646 w 390"/>
              <a:gd name="T23" fmla="*/ 2147483646 h 390"/>
              <a:gd name="T24" fmla="*/ 2147483646 w 390"/>
              <a:gd name="T25" fmla="*/ 2147483646 h 390"/>
              <a:gd name="T26" fmla="*/ 2147483646 w 390"/>
              <a:gd name="T27" fmla="*/ 2147483646 h 390"/>
              <a:gd name="T28" fmla="*/ 2147483646 w 390"/>
              <a:gd name="T29" fmla="*/ 2147483646 h 390"/>
              <a:gd name="T30" fmla="*/ 2147483646 w 390"/>
              <a:gd name="T31" fmla="*/ 2147483646 h 390"/>
              <a:gd name="T32" fmla="*/ 2147483646 w 390"/>
              <a:gd name="T33" fmla="*/ 2147483646 h 390"/>
              <a:gd name="T34" fmla="*/ 2147483646 w 390"/>
              <a:gd name="T35" fmla="*/ 2147483646 h 390"/>
              <a:gd name="T36" fmla="*/ 2147483646 w 390"/>
              <a:gd name="T37" fmla="*/ 2147483646 h 390"/>
              <a:gd name="T38" fmla="*/ 2147483646 w 390"/>
              <a:gd name="T39" fmla="*/ 2147483646 h 390"/>
              <a:gd name="T40" fmla="*/ 2147483646 w 390"/>
              <a:gd name="T41" fmla="*/ 2147483646 h 390"/>
              <a:gd name="T42" fmla="*/ 2147483646 w 390"/>
              <a:gd name="T43" fmla="*/ 2147483646 h 390"/>
              <a:gd name="T44" fmla="*/ 2147483646 w 390"/>
              <a:gd name="T45" fmla="*/ 2147483646 h 390"/>
              <a:gd name="T46" fmla="*/ 2147483646 w 390"/>
              <a:gd name="T47" fmla="*/ 2147483646 h 390"/>
              <a:gd name="T48" fmla="*/ 2147483646 w 390"/>
              <a:gd name="T49" fmla="*/ 0 h 390"/>
              <a:gd name="T50" fmla="*/ 2147483646 w 390"/>
              <a:gd name="T51" fmla="*/ 2147483646 h 390"/>
              <a:gd name="T52" fmla="*/ 2147483646 w 390"/>
              <a:gd name="T53" fmla="*/ 2147483646 h 390"/>
              <a:gd name="T54" fmla="*/ 2147483646 w 390"/>
              <a:gd name="T55" fmla="*/ 2147483646 h 390"/>
              <a:gd name="T56" fmla="*/ 2147483646 w 390"/>
              <a:gd name="T57" fmla="*/ 2147483646 h 390"/>
              <a:gd name="T58" fmla="*/ 2147483646 w 390"/>
              <a:gd name="T59" fmla="*/ 2147483646 h 390"/>
              <a:gd name="T60" fmla="*/ 2147483646 w 390"/>
              <a:gd name="T61" fmla="*/ 2147483646 h 390"/>
              <a:gd name="T62" fmla="*/ 2147483646 w 390"/>
              <a:gd name="T63" fmla="*/ 2147483646 h 390"/>
              <a:gd name="T64" fmla="*/ 2147483646 w 390"/>
              <a:gd name="T65" fmla="*/ 2147483646 h 390"/>
              <a:gd name="T66" fmla="*/ 2147483646 w 390"/>
              <a:gd name="T67" fmla="*/ 2147483646 h 390"/>
              <a:gd name="T68" fmla="*/ 2147483646 w 390"/>
              <a:gd name="T69" fmla="*/ 2147483646 h 390"/>
              <a:gd name="T70" fmla="*/ 2147483646 w 390"/>
              <a:gd name="T71" fmla="*/ 2147483646 h 390"/>
              <a:gd name="T72" fmla="*/ 2147483646 w 390"/>
              <a:gd name="T73" fmla="*/ 2147483646 h 390"/>
              <a:gd name="T74" fmla="*/ 2147483646 w 390"/>
              <a:gd name="T75" fmla="*/ 2147483646 h 390"/>
              <a:gd name="T76" fmla="*/ 2147483646 w 390"/>
              <a:gd name="T77" fmla="*/ 2147483646 h 390"/>
              <a:gd name="T78" fmla="*/ 0 w 390"/>
              <a:gd name="T79" fmla="*/ 2147483646 h 390"/>
              <a:gd name="T80" fmla="*/ 2147483646 w 390"/>
              <a:gd name="T81" fmla="*/ 2147483646 h 390"/>
              <a:gd name="T82" fmla="*/ 2147483646 w 390"/>
              <a:gd name="T83" fmla="*/ 2147483646 h 390"/>
              <a:gd name="T84" fmla="*/ 2147483646 w 390"/>
              <a:gd name="T85" fmla="*/ 2147483646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chemeClr val="bg1"/>
          </a:solidFill>
          <a:ln w="9525">
            <a:solidFill>
              <a:schemeClr val="bg2"/>
            </a:solidFill>
            <a:round/>
            <a:headEnd/>
            <a:tailEnd/>
          </a:ln>
        </p:spPr>
        <p:txBody>
          <a:bodyPr/>
          <a:lstStyle/>
          <a:p>
            <a:endParaRPr lang="en-US"/>
          </a:p>
        </p:txBody>
      </p:sp>
      <p:sp>
        <p:nvSpPr>
          <p:cNvPr id="4173" name="Freeform 327"/>
          <p:cNvSpPr>
            <a:spLocks/>
          </p:cNvSpPr>
          <p:nvPr/>
        </p:nvSpPr>
        <p:spPr bwMode="auto">
          <a:xfrm>
            <a:off x="5743575" y="3657600"/>
            <a:ext cx="25400" cy="17463"/>
          </a:xfrm>
          <a:custGeom>
            <a:avLst/>
            <a:gdLst>
              <a:gd name="T0" fmla="*/ 0 w 18"/>
              <a:gd name="T1" fmla="*/ 0 h 12"/>
              <a:gd name="T2" fmla="*/ 2147483646 w 18"/>
              <a:gd name="T3" fmla="*/ 2147483646 h 12"/>
              <a:gd name="T4" fmla="*/ 2147483646 w 18"/>
              <a:gd name="T5" fmla="*/ 2147483646 h 12"/>
              <a:gd name="T6" fmla="*/ 2147483646 w 18"/>
              <a:gd name="T7" fmla="*/ 0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18" y="12"/>
                </a:lnTo>
                <a:lnTo>
                  <a:pt x="6" y="0"/>
                </a:lnTo>
                <a:lnTo>
                  <a:pt x="0" y="0"/>
                </a:lnTo>
                <a:close/>
              </a:path>
            </a:pathLst>
          </a:custGeom>
          <a:solidFill>
            <a:schemeClr val="bg1"/>
          </a:solidFill>
          <a:ln w="9525">
            <a:solidFill>
              <a:schemeClr val="bg2"/>
            </a:solidFill>
            <a:round/>
            <a:headEnd/>
            <a:tailEnd/>
          </a:ln>
        </p:spPr>
        <p:txBody>
          <a:bodyPr/>
          <a:lstStyle/>
          <a:p>
            <a:endParaRPr lang="en-US"/>
          </a:p>
        </p:txBody>
      </p:sp>
      <p:sp>
        <p:nvSpPr>
          <p:cNvPr id="4174" name="Freeform 328"/>
          <p:cNvSpPr>
            <a:spLocks/>
          </p:cNvSpPr>
          <p:nvPr/>
        </p:nvSpPr>
        <p:spPr bwMode="auto">
          <a:xfrm>
            <a:off x="5707063" y="3619500"/>
            <a:ext cx="14287" cy="23813"/>
          </a:xfrm>
          <a:custGeom>
            <a:avLst/>
            <a:gdLst>
              <a:gd name="T0" fmla="*/ 0 w 12"/>
              <a:gd name="T1" fmla="*/ 0 h 18"/>
              <a:gd name="T2" fmla="*/ 2147483646 w 12"/>
              <a:gd name="T3" fmla="*/ 2147483646 h 18"/>
              <a:gd name="T4" fmla="*/ 2147483646 w 12"/>
              <a:gd name="T5" fmla="*/ 2147483646 h 18"/>
              <a:gd name="T6" fmla="*/ 0 w 12"/>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0" y="0"/>
                </a:moveTo>
                <a:lnTo>
                  <a:pt x="12" y="18"/>
                </a:lnTo>
                <a:lnTo>
                  <a:pt x="12" y="12"/>
                </a:lnTo>
                <a:lnTo>
                  <a:pt x="0" y="0"/>
                </a:lnTo>
                <a:close/>
              </a:path>
            </a:pathLst>
          </a:custGeom>
          <a:solidFill>
            <a:schemeClr val="bg1"/>
          </a:solidFill>
          <a:ln w="9525">
            <a:solidFill>
              <a:schemeClr val="bg2"/>
            </a:solidFill>
            <a:round/>
            <a:headEnd/>
            <a:tailEnd/>
          </a:ln>
        </p:spPr>
        <p:txBody>
          <a:bodyPr/>
          <a:lstStyle/>
          <a:p>
            <a:endParaRPr lang="en-US"/>
          </a:p>
        </p:txBody>
      </p:sp>
      <p:sp>
        <p:nvSpPr>
          <p:cNvPr id="4175" name="Freeform 334"/>
          <p:cNvSpPr>
            <a:spLocks/>
          </p:cNvSpPr>
          <p:nvPr/>
        </p:nvSpPr>
        <p:spPr bwMode="auto">
          <a:xfrm>
            <a:off x="5013325" y="2206625"/>
            <a:ext cx="266700" cy="585788"/>
          </a:xfrm>
          <a:custGeom>
            <a:avLst/>
            <a:gdLst>
              <a:gd name="T0" fmla="*/ 2147483646 w 34"/>
              <a:gd name="T1" fmla="*/ 2147483646 h 75"/>
              <a:gd name="T2" fmla="*/ 2147483646 w 34"/>
              <a:gd name="T3" fmla="*/ 2147483646 h 75"/>
              <a:gd name="T4" fmla="*/ 2147483646 w 34"/>
              <a:gd name="T5" fmla="*/ 2147483646 h 75"/>
              <a:gd name="T6" fmla="*/ 2147483646 w 34"/>
              <a:gd name="T7" fmla="*/ 2147483646 h 75"/>
              <a:gd name="T8" fmla="*/ 2147483646 w 34"/>
              <a:gd name="T9" fmla="*/ 2147483646 h 75"/>
              <a:gd name="T10" fmla="*/ 2147483646 w 34"/>
              <a:gd name="T11" fmla="*/ 2147483646 h 75"/>
              <a:gd name="T12" fmla="*/ 2147483646 w 34"/>
              <a:gd name="T13" fmla="*/ 2147483646 h 75"/>
              <a:gd name="T14" fmla="*/ 2147483646 w 34"/>
              <a:gd name="T15" fmla="*/ 2147483646 h 75"/>
              <a:gd name="T16" fmla="*/ 2147483646 w 34"/>
              <a:gd name="T17" fmla="*/ 2147483646 h 75"/>
              <a:gd name="T18" fmla="*/ 2147483646 w 34"/>
              <a:gd name="T19" fmla="*/ 2147483646 h 75"/>
              <a:gd name="T20" fmla="*/ 2147483646 w 34"/>
              <a:gd name="T21" fmla="*/ 2147483646 h 75"/>
              <a:gd name="T22" fmla="*/ 2147483646 w 34"/>
              <a:gd name="T23" fmla="*/ 2147483646 h 75"/>
              <a:gd name="T24" fmla="*/ 2147483646 w 34"/>
              <a:gd name="T25" fmla="*/ 2147483646 h 75"/>
              <a:gd name="T26" fmla="*/ 2147483646 w 34"/>
              <a:gd name="T27" fmla="*/ 2147483646 h 75"/>
              <a:gd name="T28" fmla="*/ 2147483646 w 34"/>
              <a:gd name="T29" fmla="*/ 2147483646 h 75"/>
              <a:gd name="T30" fmla="*/ 2147483646 w 34"/>
              <a:gd name="T31" fmla="*/ 2147483646 h 75"/>
              <a:gd name="T32" fmla="*/ 2147483646 w 34"/>
              <a:gd name="T33" fmla="*/ 2147483646 h 75"/>
              <a:gd name="T34" fmla="*/ 2147483646 w 34"/>
              <a:gd name="T35" fmla="*/ 2147483646 h 75"/>
              <a:gd name="T36" fmla="*/ 2147483646 w 34"/>
              <a:gd name="T37" fmla="*/ 2147483646 h 75"/>
              <a:gd name="T38" fmla="*/ 2147483646 w 34"/>
              <a:gd name="T39" fmla="*/ 2147483646 h 75"/>
              <a:gd name="T40" fmla="*/ 2147483646 w 34"/>
              <a:gd name="T41" fmla="*/ 2147483646 h 75"/>
              <a:gd name="T42" fmla="*/ 2147483646 w 34"/>
              <a:gd name="T43" fmla="*/ 0 h 75"/>
              <a:gd name="T44" fmla="*/ 2147483646 w 34"/>
              <a:gd name="T45" fmla="*/ 2147483646 h 75"/>
              <a:gd name="T46" fmla="*/ 2147483646 w 34"/>
              <a:gd name="T47" fmla="*/ 2147483646 h 75"/>
              <a:gd name="T48" fmla="*/ 2147483646 w 34"/>
              <a:gd name="T49" fmla="*/ 2147483646 h 75"/>
              <a:gd name="T50" fmla="*/ 2147483646 w 34"/>
              <a:gd name="T51" fmla="*/ 2147483646 h 75"/>
              <a:gd name="T52" fmla="*/ 2147483646 w 34"/>
              <a:gd name="T53" fmla="*/ 2147483646 h 75"/>
              <a:gd name="T54" fmla="*/ 2147483646 w 34"/>
              <a:gd name="T55" fmla="*/ 2147483646 h 75"/>
              <a:gd name="T56" fmla="*/ 2147483646 w 34"/>
              <a:gd name="T57" fmla="*/ 2147483646 h 75"/>
              <a:gd name="T58" fmla="*/ 2147483646 w 34"/>
              <a:gd name="T59" fmla="*/ 2147483646 h 75"/>
              <a:gd name="T60" fmla="*/ 2147483646 w 34"/>
              <a:gd name="T61" fmla="*/ 2147483646 h 75"/>
              <a:gd name="T62" fmla="*/ 2147483646 w 34"/>
              <a:gd name="T63" fmla="*/ 2147483646 h 75"/>
              <a:gd name="T64" fmla="*/ 0 w 34"/>
              <a:gd name="T65" fmla="*/ 2147483646 h 75"/>
              <a:gd name="T66" fmla="*/ 2147483646 w 34"/>
              <a:gd name="T67" fmla="*/ 2147483646 h 75"/>
              <a:gd name="T68" fmla="*/ 2147483646 w 34"/>
              <a:gd name="T69" fmla="*/ 2147483646 h 75"/>
              <a:gd name="T70" fmla="*/ 2147483646 w 34"/>
              <a:gd name="T71" fmla="*/ 2147483646 h 75"/>
              <a:gd name="T72" fmla="*/ 2147483646 w 34"/>
              <a:gd name="T73" fmla="*/ 2147483646 h 75"/>
              <a:gd name="T74" fmla="*/ 2147483646 w 34"/>
              <a:gd name="T75" fmla="*/ 2147483646 h 75"/>
              <a:gd name="T76" fmla="*/ 2147483646 w 34"/>
              <a:gd name="T77" fmla="*/ 2147483646 h 75"/>
              <a:gd name="T78" fmla="*/ 2147483646 w 34"/>
              <a:gd name="T79" fmla="*/ 2147483646 h 75"/>
              <a:gd name="T80" fmla="*/ 2147483646 w 34"/>
              <a:gd name="T81" fmla="*/ 2147483646 h 75"/>
              <a:gd name="T82" fmla="*/ 2147483646 w 34"/>
              <a:gd name="T83" fmla="*/ 2147483646 h 75"/>
              <a:gd name="T84" fmla="*/ 2147483646 w 34"/>
              <a:gd name="T85" fmla="*/ 2147483646 h 75"/>
              <a:gd name="T86" fmla="*/ 2147483646 w 34"/>
              <a:gd name="T87" fmla="*/ 2147483646 h 75"/>
              <a:gd name="T88" fmla="*/ 2147483646 w 34"/>
              <a:gd name="T89" fmla="*/ 2147483646 h 75"/>
              <a:gd name="T90" fmla="*/ 2147483646 w 34"/>
              <a:gd name="T91" fmla="*/ 2147483646 h 75"/>
              <a:gd name="T92" fmla="*/ 2147483646 w 34"/>
              <a:gd name="T93" fmla="*/ 2147483646 h 75"/>
              <a:gd name="T94" fmla="*/ 2147483646 w 34"/>
              <a:gd name="T95" fmla="*/ 2147483646 h 75"/>
              <a:gd name="T96" fmla="*/ 2147483646 w 34"/>
              <a:gd name="T97" fmla="*/ 2147483646 h 75"/>
              <a:gd name="T98" fmla="*/ 2147483646 w 34"/>
              <a:gd name="T99" fmla="*/ 2147483646 h 75"/>
              <a:gd name="T100" fmla="*/ 2147483646 w 34"/>
              <a:gd name="T101" fmla="*/ 2147483646 h 75"/>
              <a:gd name="T102" fmla="*/ 2147483646 w 34"/>
              <a:gd name="T103" fmla="*/ 2147483646 h 75"/>
              <a:gd name="T104" fmla="*/ 2147483646 w 34"/>
              <a:gd name="T105" fmla="*/ 2147483646 h 75"/>
              <a:gd name="T106" fmla="*/ 2147483646 w 34"/>
              <a:gd name="T107" fmla="*/ 2147483646 h 75"/>
              <a:gd name="T108" fmla="*/ 2147483646 w 34"/>
              <a:gd name="T109" fmla="*/ 2147483646 h 75"/>
              <a:gd name="T110" fmla="*/ 2147483646 w 34"/>
              <a:gd name="T111" fmla="*/ 2147483646 h 75"/>
              <a:gd name="T112" fmla="*/ 2147483646 w 34"/>
              <a:gd name="T113" fmla="*/ 2147483646 h 75"/>
              <a:gd name="T114" fmla="*/ 2147483646 w 34"/>
              <a:gd name="T115" fmla="*/ 2147483646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chemeClr val="bg1"/>
          </a:solidFill>
          <a:ln w="9525">
            <a:solidFill>
              <a:schemeClr val="bg2"/>
            </a:solidFill>
            <a:round/>
            <a:headEnd/>
            <a:tailEnd/>
          </a:ln>
        </p:spPr>
        <p:txBody>
          <a:bodyPr/>
          <a:lstStyle/>
          <a:p>
            <a:endParaRPr lang="en-US"/>
          </a:p>
        </p:txBody>
      </p:sp>
      <p:sp>
        <p:nvSpPr>
          <p:cNvPr id="4176" name="Freeform 335"/>
          <p:cNvSpPr>
            <a:spLocks/>
          </p:cNvSpPr>
          <p:nvPr/>
        </p:nvSpPr>
        <p:spPr bwMode="auto">
          <a:xfrm>
            <a:off x="5287963" y="3135313"/>
            <a:ext cx="15875" cy="7937"/>
          </a:xfrm>
          <a:custGeom>
            <a:avLst/>
            <a:gdLst>
              <a:gd name="T0" fmla="*/ 2147483646 w 12"/>
              <a:gd name="T1" fmla="*/ 2147483646 h 6"/>
              <a:gd name="T2" fmla="*/ 0 w 12"/>
              <a:gd name="T3" fmla="*/ 0 h 6"/>
              <a:gd name="T4" fmla="*/ 0 w 12"/>
              <a:gd name="T5" fmla="*/ 2147483646 h 6"/>
              <a:gd name="T6" fmla="*/ 2147483646 w 12"/>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6"/>
                </a:moveTo>
                <a:lnTo>
                  <a:pt x="0" y="0"/>
                </a:lnTo>
                <a:lnTo>
                  <a:pt x="0" y="6"/>
                </a:lnTo>
                <a:lnTo>
                  <a:pt x="12" y="6"/>
                </a:lnTo>
                <a:close/>
              </a:path>
            </a:pathLst>
          </a:custGeom>
          <a:solidFill>
            <a:schemeClr val="bg1"/>
          </a:solidFill>
          <a:ln w="9525">
            <a:solidFill>
              <a:schemeClr val="bg2"/>
            </a:solidFill>
            <a:round/>
            <a:headEnd/>
            <a:tailEnd/>
          </a:ln>
        </p:spPr>
        <p:txBody>
          <a:bodyPr/>
          <a:lstStyle/>
          <a:p>
            <a:endParaRPr lang="en-US"/>
          </a:p>
        </p:txBody>
      </p:sp>
      <p:sp>
        <p:nvSpPr>
          <p:cNvPr id="4177" name="Freeform 336"/>
          <p:cNvSpPr>
            <a:spLocks/>
          </p:cNvSpPr>
          <p:nvPr/>
        </p:nvSpPr>
        <p:spPr bwMode="auto">
          <a:xfrm>
            <a:off x="5178806" y="1549400"/>
            <a:ext cx="3792537" cy="2030413"/>
          </a:xfrm>
          <a:custGeom>
            <a:avLst/>
            <a:gdLst>
              <a:gd name="T0" fmla="*/ 2147483646 w 483"/>
              <a:gd name="T1" fmla="*/ 2147483646 h 260"/>
              <a:gd name="T2" fmla="*/ 2147483646 w 483"/>
              <a:gd name="T3" fmla="*/ 2147483646 h 260"/>
              <a:gd name="T4" fmla="*/ 2147483646 w 483"/>
              <a:gd name="T5" fmla="*/ 2147483646 h 260"/>
              <a:gd name="T6" fmla="*/ 2147483646 w 483"/>
              <a:gd name="T7" fmla="*/ 2147483646 h 260"/>
              <a:gd name="T8" fmla="*/ 2147483646 w 483"/>
              <a:gd name="T9" fmla="*/ 2147483646 h 260"/>
              <a:gd name="T10" fmla="*/ 2147483646 w 483"/>
              <a:gd name="T11" fmla="*/ 2147483646 h 260"/>
              <a:gd name="T12" fmla="*/ 2147483646 w 483"/>
              <a:gd name="T13" fmla="*/ 2147483646 h 260"/>
              <a:gd name="T14" fmla="*/ 2147483646 w 483"/>
              <a:gd name="T15" fmla="*/ 2147483646 h 260"/>
              <a:gd name="T16" fmla="*/ 2147483646 w 483"/>
              <a:gd name="T17" fmla="*/ 2147483646 h 260"/>
              <a:gd name="T18" fmla="*/ 2147483646 w 483"/>
              <a:gd name="T19" fmla="*/ 2147483646 h 260"/>
              <a:gd name="T20" fmla="*/ 2147483646 w 483"/>
              <a:gd name="T21" fmla="*/ 2147483646 h 260"/>
              <a:gd name="T22" fmla="*/ 2147483646 w 483"/>
              <a:gd name="T23" fmla="*/ 2147483646 h 260"/>
              <a:gd name="T24" fmla="*/ 2147483646 w 483"/>
              <a:gd name="T25" fmla="*/ 2147483646 h 260"/>
              <a:gd name="T26" fmla="*/ 2147483646 w 483"/>
              <a:gd name="T27" fmla="*/ 2147483646 h 260"/>
              <a:gd name="T28" fmla="*/ 2147483646 w 483"/>
              <a:gd name="T29" fmla="*/ 2147483646 h 260"/>
              <a:gd name="T30" fmla="*/ 2147483646 w 483"/>
              <a:gd name="T31" fmla="*/ 2147483646 h 260"/>
              <a:gd name="T32" fmla="*/ 2147483646 w 483"/>
              <a:gd name="T33" fmla="*/ 2147483646 h 260"/>
              <a:gd name="T34" fmla="*/ 2147483646 w 483"/>
              <a:gd name="T35" fmla="*/ 2147483646 h 260"/>
              <a:gd name="T36" fmla="*/ 2147483646 w 483"/>
              <a:gd name="T37" fmla="*/ 2147483646 h 260"/>
              <a:gd name="T38" fmla="*/ 2147483646 w 483"/>
              <a:gd name="T39" fmla="*/ 2147483646 h 260"/>
              <a:gd name="T40" fmla="*/ 2147483646 w 483"/>
              <a:gd name="T41" fmla="*/ 2147483646 h 260"/>
              <a:gd name="T42" fmla="*/ 2147483646 w 483"/>
              <a:gd name="T43" fmla="*/ 2147483646 h 260"/>
              <a:gd name="T44" fmla="*/ 2147483646 w 483"/>
              <a:gd name="T45" fmla="*/ 2147483646 h 260"/>
              <a:gd name="T46" fmla="*/ 2147483646 w 483"/>
              <a:gd name="T47" fmla="*/ 2147483646 h 260"/>
              <a:gd name="T48" fmla="*/ 2147483646 w 483"/>
              <a:gd name="T49" fmla="*/ 2147483646 h 260"/>
              <a:gd name="T50" fmla="*/ 2147483646 w 483"/>
              <a:gd name="T51" fmla="*/ 2147483646 h 260"/>
              <a:gd name="T52" fmla="*/ 2147483646 w 483"/>
              <a:gd name="T53" fmla="*/ 2147483646 h 260"/>
              <a:gd name="T54" fmla="*/ 2147483646 w 483"/>
              <a:gd name="T55" fmla="*/ 2147483646 h 260"/>
              <a:gd name="T56" fmla="*/ 2147483646 w 483"/>
              <a:gd name="T57" fmla="*/ 2147483646 h 260"/>
              <a:gd name="T58" fmla="*/ 2147483646 w 483"/>
              <a:gd name="T59" fmla="*/ 2147483646 h 260"/>
              <a:gd name="T60" fmla="*/ 2147483646 w 483"/>
              <a:gd name="T61" fmla="*/ 2147483646 h 260"/>
              <a:gd name="T62" fmla="*/ 2147483646 w 483"/>
              <a:gd name="T63" fmla="*/ 2147483646 h 260"/>
              <a:gd name="T64" fmla="*/ 2147483646 w 483"/>
              <a:gd name="T65" fmla="*/ 2147483646 h 260"/>
              <a:gd name="T66" fmla="*/ 2147483646 w 483"/>
              <a:gd name="T67" fmla="*/ 2147483646 h 260"/>
              <a:gd name="T68" fmla="*/ 2147483646 w 483"/>
              <a:gd name="T69" fmla="*/ 2147483646 h 260"/>
              <a:gd name="T70" fmla="*/ 2147483646 w 483"/>
              <a:gd name="T71" fmla="*/ 2147483646 h 260"/>
              <a:gd name="T72" fmla="*/ 2147483646 w 483"/>
              <a:gd name="T73" fmla="*/ 2147483646 h 260"/>
              <a:gd name="T74" fmla="*/ 2147483646 w 483"/>
              <a:gd name="T75" fmla="*/ 2147483646 h 260"/>
              <a:gd name="T76" fmla="*/ 2147483646 w 483"/>
              <a:gd name="T77" fmla="*/ 2147483646 h 260"/>
              <a:gd name="T78" fmla="*/ 2147483646 w 483"/>
              <a:gd name="T79" fmla="*/ 2147483646 h 260"/>
              <a:gd name="T80" fmla="*/ 2147483646 w 483"/>
              <a:gd name="T81" fmla="*/ 2147483646 h 260"/>
              <a:gd name="T82" fmla="*/ 2147483646 w 483"/>
              <a:gd name="T83" fmla="*/ 2147483646 h 260"/>
              <a:gd name="T84" fmla="*/ 2147483646 w 483"/>
              <a:gd name="T85" fmla="*/ 2147483646 h 260"/>
              <a:gd name="T86" fmla="*/ 2147483646 w 483"/>
              <a:gd name="T87" fmla="*/ 2147483646 h 260"/>
              <a:gd name="T88" fmla="*/ 2147483646 w 483"/>
              <a:gd name="T89" fmla="*/ 2147483646 h 260"/>
              <a:gd name="T90" fmla="*/ 2147483646 w 483"/>
              <a:gd name="T91" fmla="*/ 2147483646 h 260"/>
              <a:gd name="T92" fmla="*/ 2147483646 w 483"/>
              <a:gd name="T93" fmla="*/ 2147483646 h 260"/>
              <a:gd name="T94" fmla="*/ 2147483646 w 483"/>
              <a:gd name="T95" fmla="*/ 2147483646 h 260"/>
              <a:gd name="T96" fmla="*/ 2147483646 w 483"/>
              <a:gd name="T97" fmla="*/ 2147483646 h 260"/>
              <a:gd name="T98" fmla="*/ 2147483646 w 483"/>
              <a:gd name="T99" fmla="*/ 2147483646 h 260"/>
              <a:gd name="T100" fmla="*/ 2147483646 w 483"/>
              <a:gd name="T101" fmla="*/ 2147483646 h 260"/>
              <a:gd name="T102" fmla="*/ 2147483646 w 483"/>
              <a:gd name="T103" fmla="*/ 2147483646 h 260"/>
              <a:gd name="T104" fmla="*/ 2147483646 w 483"/>
              <a:gd name="T105" fmla="*/ 2147483646 h 260"/>
              <a:gd name="T106" fmla="*/ 2147483646 w 483"/>
              <a:gd name="T107" fmla="*/ 2147483646 h 260"/>
              <a:gd name="T108" fmla="*/ 2147483646 w 483"/>
              <a:gd name="T109" fmla="*/ 2147483646 h 260"/>
              <a:gd name="T110" fmla="*/ 2147483646 w 483"/>
              <a:gd name="T111" fmla="*/ 2147483646 h 260"/>
              <a:gd name="T112" fmla="*/ 2147483646 w 483"/>
              <a:gd name="T113" fmla="*/ 2147483646 h 260"/>
              <a:gd name="T114" fmla="*/ 2147483646 w 483"/>
              <a:gd name="T115" fmla="*/ 2147483646 h 260"/>
              <a:gd name="T116" fmla="*/ 2147483646 w 483"/>
              <a:gd name="T117" fmla="*/ 2147483646 h 260"/>
              <a:gd name="T118" fmla="*/ 2147483646 w 483"/>
              <a:gd name="T119" fmla="*/ 2147483646 h 260"/>
              <a:gd name="T120" fmla="*/ 2147483646 w 483"/>
              <a:gd name="T121" fmla="*/ 2147483646 h 260"/>
              <a:gd name="T122" fmla="*/ 2147483646 w 483"/>
              <a:gd name="T123" fmla="*/ 2147483646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rgbClr val="92D050"/>
          </a:solidFill>
          <a:ln w="9525">
            <a:solidFill>
              <a:schemeClr val="bg2"/>
            </a:solidFill>
            <a:round/>
            <a:headEnd/>
            <a:tailEnd/>
          </a:ln>
        </p:spPr>
        <p:txBody>
          <a:bodyPr/>
          <a:lstStyle/>
          <a:p>
            <a:endParaRPr lang="en-US"/>
          </a:p>
        </p:txBody>
      </p:sp>
      <p:sp>
        <p:nvSpPr>
          <p:cNvPr id="4178" name="Freeform 337"/>
          <p:cNvSpPr>
            <a:spLocks/>
          </p:cNvSpPr>
          <p:nvPr/>
        </p:nvSpPr>
        <p:spPr bwMode="auto">
          <a:xfrm>
            <a:off x="5768975" y="3667125"/>
            <a:ext cx="71438" cy="7938"/>
          </a:xfrm>
          <a:custGeom>
            <a:avLst/>
            <a:gdLst>
              <a:gd name="T0" fmla="*/ 2147483646 w 54"/>
              <a:gd name="T1" fmla="*/ 2147483646 h 6"/>
              <a:gd name="T2" fmla="*/ 2147483646 w 54"/>
              <a:gd name="T3" fmla="*/ 2147483646 h 6"/>
              <a:gd name="T4" fmla="*/ 2147483646 w 54"/>
              <a:gd name="T5" fmla="*/ 0 h 6"/>
              <a:gd name="T6" fmla="*/ 0 w 54"/>
              <a:gd name="T7" fmla="*/ 2147483646 h 6"/>
              <a:gd name="T8" fmla="*/ 2147483646 w 54"/>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6">
                <a:moveTo>
                  <a:pt x="6" y="6"/>
                </a:moveTo>
                <a:lnTo>
                  <a:pt x="30" y="6"/>
                </a:lnTo>
                <a:lnTo>
                  <a:pt x="54" y="0"/>
                </a:lnTo>
                <a:lnTo>
                  <a:pt x="0" y="6"/>
                </a:lnTo>
                <a:lnTo>
                  <a:pt x="6" y="6"/>
                </a:lnTo>
                <a:close/>
              </a:path>
            </a:pathLst>
          </a:custGeom>
          <a:solidFill>
            <a:schemeClr val="bg1"/>
          </a:solidFill>
          <a:ln w="9525">
            <a:solidFill>
              <a:schemeClr val="bg2"/>
            </a:solidFill>
            <a:round/>
            <a:headEnd/>
            <a:tailEnd/>
          </a:ln>
        </p:spPr>
        <p:txBody>
          <a:bodyPr/>
          <a:lstStyle/>
          <a:p>
            <a:endParaRPr lang="en-US"/>
          </a:p>
        </p:txBody>
      </p:sp>
      <p:sp>
        <p:nvSpPr>
          <p:cNvPr id="4179" name="Freeform 338"/>
          <p:cNvSpPr>
            <a:spLocks/>
          </p:cNvSpPr>
          <p:nvPr/>
        </p:nvSpPr>
        <p:spPr bwMode="auto">
          <a:xfrm>
            <a:off x="5659438" y="3009900"/>
            <a:ext cx="1011237" cy="709613"/>
          </a:xfrm>
          <a:custGeom>
            <a:avLst/>
            <a:gdLst>
              <a:gd name="T0" fmla="*/ 2147483646 w 129"/>
              <a:gd name="T1" fmla="*/ 2147483646 h 91"/>
              <a:gd name="T2" fmla="*/ 2147483646 w 129"/>
              <a:gd name="T3" fmla="*/ 2147483646 h 91"/>
              <a:gd name="T4" fmla="*/ 2147483646 w 129"/>
              <a:gd name="T5" fmla="*/ 2147483646 h 91"/>
              <a:gd name="T6" fmla="*/ 2147483646 w 129"/>
              <a:gd name="T7" fmla="*/ 2147483646 h 91"/>
              <a:gd name="T8" fmla="*/ 2147483646 w 129"/>
              <a:gd name="T9" fmla="*/ 2147483646 h 91"/>
              <a:gd name="T10" fmla="*/ 2147483646 w 129"/>
              <a:gd name="T11" fmla="*/ 2147483646 h 91"/>
              <a:gd name="T12" fmla="*/ 2147483646 w 129"/>
              <a:gd name="T13" fmla="*/ 2147483646 h 91"/>
              <a:gd name="T14" fmla="*/ 2147483646 w 129"/>
              <a:gd name="T15" fmla="*/ 2147483646 h 91"/>
              <a:gd name="T16" fmla="*/ 2147483646 w 129"/>
              <a:gd name="T17" fmla="*/ 2147483646 h 91"/>
              <a:gd name="T18" fmla="*/ 2147483646 w 129"/>
              <a:gd name="T19" fmla="*/ 2147483646 h 91"/>
              <a:gd name="T20" fmla="*/ 2147483646 w 129"/>
              <a:gd name="T21" fmla="*/ 2147483646 h 91"/>
              <a:gd name="T22" fmla="*/ 2147483646 w 129"/>
              <a:gd name="T23" fmla="*/ 2147483646 h 91"/>
              <a:gd name="T24" fmla="*/ 2147483646 w 129"/>
              <a:gd name="T25" fmla="*/ 2147483646 h 91"/>
              <a:gd name="T26" fmla="*/ 2147483646 w 129"/>
              <a:gd name="T27" fmla="*/ 2147483646 h 91"/>
              <a:gd name="T28" fmla="*/ 2147483646 w 129"/>
              <a:gd name="T29" fmla="*/ 2147483646 h 91"/>
              <a:gd name="T30" fmla="*/ 0 w 129"/>
              <a:gd name="T31" fmla="*/ 2147483646 h 91"/>
              <a:gd name="T32" fmla="*/ 2147483646 w 129"/>
              <a:gd name="T33" fmla="*/ 2147483646 h 91"/>
              <a:gd name="T34" fmla="*/ 2147483646 w 129"/>
              <a:gd name="T35" fmla="*/ 2147483646 h 91"/>
              <a:gd name="T36" fmla="*/ 2147483646 w 129"/>
              <a:gd name="T37" fmla="*/ 2147483646 h 91"/>
              <a:gd name="T38" fmla="*/ 2147483646 w 129"/>
              <a:gd name="T39" fmla="*/ 2147483646 h 91"/>
              <a:gd name="T40" fmla="*/ 2147483646 w 129"/>
              <a:gd name="T41" fmla="*/ 2147483646 h 91"/>
              <a:gd name="T42" fmla="*/ 2147483646 w 129"/>
              <a:gd name="T43" fmla="*/ 2147483646 h 91"/>
              <a:gd name="T44" fmla="*/ 2147483646 w 129"/>
              <a:gd name="T45" fmla="*/ 2147483646 h 91"/>
              <a:gd name="T46" fmla="*/ 2147483646 w 129"/>
              <a:gd name="T47" fmla="*/ 2147483646 h 91"/>
              <a:gd name="T48" fmla="*/ 2147483646 w 129"/>
              <a:gd name="T49" fmla="*/ 2147483646 h 91"/>
              <a:gd name="T50" fmla="*/ 2147483646 w 129"/>
              <a:gd name="T51" fmla="*/ 2147483646 h 91"/>
              <a:gd name="T52" fmla="*/ 2147483646 w 129"/>
              <a:gd name="T53" fmla="*/ 2147483646 h 91"/>
              <a:gd name="T54" fmla="*/ 2147483646 w 129"/>
              <a:gd name="T55" fmla="*/ 2147483646 h 91"/>
              <a:gd name="T56" fmla="*/ 2147483646 w 129"/>
              <a:gd name="T57" fmla="*/ 2147483646 h 91"/>
              <a:gd name="T58" fmla="*/ 2147483646 w 129"/>
              <a:gd name="T59" fmla="*/ 2147483646 h 91"/>
              <a:gd name="T60" fmla="*/ 2147483646 w 129"/>
              <a:gd name="T61" fmla="*/ 2147483646 h 91"/>
              <a:gd name="T62" fmla="*/ 2147483646 w 129"/>
              <a:gd name="T63" fmla="*/ 2147483646 h 91"/>
              <a:gd name="T64" fmla="*/ 2147483646 w 129"/>
              <a:gd name="T65" fmla="*/ 2147483646 h 91"/>
              <a:gd name="T66" fmla="*/ 2147483646 w 129"/>
              <a:gd name="T67" fmla="*/ 2147483646 h 91"/>
              <a:gd name="T68" fmla="*/ 2147483646 w 129"/>
              <a:gd name="T69" fmla="*/ 2147483646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chemeClr val="bg1"/>
          </a:solidFill>
          <a:ln w="9525">
            <a:solidFill>
              <a:schemeClr val="bg2"/>
            </a:solidFill>
            <a:round/>
            <a:headEnd/>
            <a:tailEnd/>
          </a:ln>
        </p:spPr>
        <p:txBody>
          <a:bodyPr/>
          <a:lstStyle/>
          <a:p>
            <a:endParaRPr lang="en-US"/>
          </a:p>
        </p:txBody>
      </p:sp>
      <p:sp>
        <p:nvSpPr>
          <p:cNvPr id="4180" name="Freeform 339"/>
          <p:cNvSpPr>
            <a:spLocks/>
          </p:cNvSpPr>
          <p:nvPr/>
        </p:nvSpPr>
        <p:spPr bwMode="auto">
          <a:xfrm>
            <a:off x="5721350" y="3643313"/>
            <a:ext cx="22225" cy="14287"/>
          </a:xfrm>
          <a:custGeom>
            <a:avLst/>
            <a:gdLst>
              <a:gd name="T0" fmla="*/ 0 w 18"/>
              <a:gd name="T1" fmla="*/ 0 h 12"/>
              <a:gd name="T2" fmla="*/ 0 w 18"/>
              <a:gd name="T3" fmla="*/ 2147483646 h 12"/>
              <a:gd name="T4" fmla="*/ 2147483646 w 18"/>
              <a:gd name="T5" fmla="*/ 2147483646 h 12"/>
              <a:gd name="T6" fmla="*/ 2147483646 w 18"/>
              <a:gd name="T7" fmla="*/ 2147483646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0" y="12"/>
                </a:lnTo>
                <a:lnTo>
                  <a:pt x="18" y="12"/>
                </a:lnTo>
                <a:lnTo>
                  <a:pt x="12" y="12"/>
                </a:lnTo>
                <a:lnTo>
                  <a:pt x="0" y="0"/>
                </a:lnTo>
                <a:close/>
              </a:path>
            </a:pathLst>
          </a:custGeom>
          <a:solidFill>
            <a:schemeClr val="bg1"/>
          </a:solidFill>
          <a:ln w="9525">
            <a:solidFill>
              <a:schemeClr val="bg2"/>
            </a:solidFill>
            <a:round/>
            <a:headEnd/>
            <a:tailEnd/>
          </a:ln>
        </p:spPr>
        <p:txBody>
          <a:bodyPr/>
          <a:lstStyle/>
          <a:p>
            <a:endParaRPr lang="en-US"/>
          </a:p>
        </p:txBody>
      </p:sp>
      <p:sp>
        <p:nvSpPr>
          <p:cNvPr id="4181" name="Rectangle 340"/>
          <p:cNvSpPr>
            <a:spLocks noChangeArrowheads="1"/>
          </p:cNvSpPr>
          <p:nvPr/>
        </p:nvSpPr>
        <p:spPr bwMode="auto">
          <a:xfrm>
            <a:off x="4903788" y="3275013"/>
            <a:ext cx="9525" cy="1587"/>
          </a:xfrm>
          <a:prstGeom prst="rect">
            <a:avLst/>
          </a:prstGeom>
          <a:solidFill>
            <a:schemeClr val="bg1"/>
          </a:solidFill>
          <a:ln w="9525">
            <a:solidFill>
              <a:schemeClr val="bg2"/>
            </a:solidFill>
            <a:miter lim="800000"/>
            <a:headEnd/>
            <a:tailEnd/>
          </a:ln>
        </p:spPr>
        <p:txBody>
          <a:bodyPr/>
          <a:lstStyle>
            <a:lvl1pPr>
              <a:defRPr sz="1400" b="1">
                <a:solidFill>
                  <a:schemeClr val="bg1"/>
                </a:solidFill>
                <a:latin typeface="Arial" panose="020B0604020202020204" pitchFamily="34" charset="0"/>
                <a:ea typeface="ＭＳ Ｐゴシック" panose="020B0600070205080204" pitchFamily="34" charset="-128"/>
              </a:defRPr>
            </a:lvl1pPr>
            <a:lvl2pPr marL="742950" indent="-285750">
              <a:defRPr sz="1400" b="1">
                <a:solidFill>
                  <a:schemeClr val="bg1"/>
                </a:solidFill>
                <a:latin typeface="Arial" panose="020B0604020202020204" pitchFamily="34" charset="0"/>
                <a:ea typeface="ＭＳ Ｐゴシック" panose="020B0600070205080204" pitchFamily="34" charset="-128"/>
              </a:defRPr>
            </a:lvl2pPr>
            <a:lvl3pPr marL="1143000" indent="-228600">
              <a:defRPr sz="1400" b="1">
                <a:solidFill>
                  <a:schemeClr val="bg1"/>
                </a:solidFill>
                <a:latin typeface="Arial" panose="020B0604020202020204" pitchFamily="34" charset="0"/>
                <a:ea typeface="ＭＳ Ｐゴシック" panose="020B0600070205080204" pitchFamily="34" charset="-128"/>
              </a:defRPr>
            </a:lvl3pPr>
            <a:lvl4pPr marL="1600200" indent="-228600">
              <a:defRPr sz="1400" b="1">
                <a:solidFill>
                  <a:schemeClr val="bg1"/>
                </a:solidFill>
                <a:latin typeface="Arial" panose="020B0604020202020204" pitchFamily="34" charset="0"/>
                <a:ea typeface="ＭＳ Ｐゴシック" panose="020B0600070205080204" pitchFamily="34" charset="-128"/>
              </a:defRPr>
            </a:lvl4pPr>
            <a:lvl5pPr marL="2057400" indent="-228600">
              <a:defRPr sz="1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9pPr>
          </a:lstStyle>
          <a:p>
            <a:pPr algn="ctr" eaLnBrk="1" hangingPunct="1">
              <a:spcBef>
                <a:spcPct val="15000"/>
              </a:spcBef>
            </a:pPr>
            <a:endParaRPr lang="en-US" altLang="en-US"/>
          </a:p>
        </p:txBody>
      </p:sp>
      <p:sp>
        <p:nvSpPr>
          <p:cNvPr id="4182" name="Freeform 347"/>
          <p:cNvSpPr>
            <a:spLocks/>
          </p:cNvSpPr>
          <p:nvPr/>
        </p:nvSpPr>
        <p:spPr bwMode="auto">
          <a:xfrm>
            <a:off x="4616450" y="2119313"/>
            <a:ext cx="649288" cy="766762"/>
          </a:xfrm>
          <a:custGeom>
            <a:avLst/>
            <a:gdLst>
              <a:gd name="T0" fmla="*/ 2147483646 w 83"/>
              <a:gd name="T1" fmla="*/ 2147483646 h 98"/>
              <a:gd name="T2" fmla="*/ 2147483646 w 83"/>
              <a:gd name="T3" fmla="*/ 2147483646 h 98"/>
              <a:gd name="T4" fmla="*/ 2147483646 w 83"/>
              <a:gd name="T5" fmla="*/ 2147483646 h 98"/>
              <a:gd name="T6" fmla="*/ 2147483646 w 83"/>
              <a:gd name="T7" fmla="*/ 2147483646 h 98"/>
              <a:gd name="T8" fmla="*/ 2147483646 w 83"/>
              <a:gd name="T9" fmla="*/ 2147483646 h 98"/>
              <a:gd name="T10" fmla="*/ 2147483646 w 83"/>
              <a:gd name="T11" fmla="*/ 2147483646 h 98"/>
              <a:gd name="T12" fmla="*/ 2147483646 w 83"/>
              <a:gd name="T13" fmla="*/ 2147483646 h 98"/>
              <a:gd name="T14" fmla="*/ 2147483646 w 83"/>
              <a:gd name="T15" fmla="*/ 2147483646 h 98"/>
              <a:gd name="T16" fmla="*/ 2147483646 w 83"/>
              <a:gd name="T17" fmla="*/ 2147483646 h 98"/>
              <a:gd name="T18" fmla="*/ 2147483646 w 83"/>
              <a:gd name="T19" fmla="*/ 2147483646 h 98"/>
              <a:gd name="T20" fmla="*/ 2147483646 w 83"/>
              <a:gd name="T21" fmla="*/ 2147483646 h 98"/>
              <a:gd name="T22" fmla="*/ 2147483646 w 83"/>
              <a:gd name="T23" fmla="*/ 2147483646 h 98"/>
              <a:gd name="T24" fmla="*/ 2147483646 w 83"/>
              <a:gd name="T25" fmla="*/ 2147483646 h 98"/>
              <a:gd name="T26" fmla="*/ 2147483646 w 83"/>
              <a:gd name="T27" fmla="*/ 2147483646 h 98"/>
              <a:gd name="T28" fmla="*/ 2147483646 w 83"/>
              <a:gd name="T29" fmla="*/ 2147483646 h 98"/>
              <a:gd name="T30" fmla="*/ 2147483646 w 83"/>
              <a:gd name="T31" fmla="*/ 2147483646 h 98"/>
              <a:gd name="T32" fmla="*/ 2147483646 w 83"/>
              <a:gd name="T33" fmla="*/ 2147483646 h 98"/>
              <a:gd name="T34" fmla="*/ 2147483646 w 83"/>
              <a:gd name="T35" fmla="*/ 2147483646 h 98"/>
              <a:gd name="T36" fmla="*/ 2147483646 w 83"/>
              <a:gd name="T37" fmla="*/ 2147483646 h 98"/>
              <a:gd name="T38" fmla="*/ 2147483646 w 83"/>
              <a:gd name="T39" fmla="*/ 2147483646 h 98"/>
              <a:gd name="T40" fmla="*/ 2147483646 w 83"/>
              <a:gd name="T41" fmla="*/ 2147483646 h 98"/>
              <a:gd name="T42" fmla="*/ 2147483646 w 83"/>
              <a:gd name="T43" fmla="*/ 2147483646 h 98"/>
              <a:gd name="T44" fmla="*/ 2147483646 w 83"/>
              <a:gd name="T45" fmla="*/ 2147483646 h 98"/>
              <a:gd name="T46" fmla="*/ 2147483646 w 83"/>
              <a:gd name="T47" fmla="*/ 2147483646 h 98"/>
              <a:gd name="T48" fmla="*/ 2147483646 w 83"/>
              <a:gd name="T49" fmla="*/ 2147483646 h 98"/>
              <a:gd name="T50" fmla="*/ 2147483646 w 83"/>
              <a:gd name="T51" fmla="*/ 0 h 98"/>
              <a:gd name="T52" fmla="*/ 2147483646 w 83"/>
              <a:gd name="T53" fmla="*/ 2147483646 h 98"/>
              <a:gd name="T54" fmla="*/ 2147483646 w 83"/>
              <a:gd name="T55" fmla="*/ 2147483646 h 98"/>
              <a:gd name="T56" fmla="*/ 2147483646 w 83"/>
              <a:gd name="T57" fmla="*/ 2147483646 h 98"/>
              <a:gd name="T58" fmla="*/ 2147483646 w 83"/>
              <a:gd name="T59" fmla="*/ 2147483646 h 98"/>
              <a:gd name="T60" fmla="*/ 2147483646 w 83"/>
              <a:gd name="T61" fmla="*/ 2147483646 h 98"/>
              <a:gd name="T62" fmla="*/ 2147483646 w 83"/>
              <a:gd name="T63" fmla="*/ 2147483646 h 98"/>
              <a:gd name="T64" fmla="*/ 2147483646 w 83"/>
              <a:gd name="T65" fmla="*/ 2147483646 h 98"/>
              <a:gd name="T66" fmla="*/ 2147483646 w 83"/>
              <a:gd name="T67" fmla="*/ 2147483646 h 98"/>
              <a:gd name="T68" fmla="*/ 2147483646 w 83"/>
              <a:gd name="T69" fmla="*/ 2147483646 h 98"/>
              <a:gd name="T70" fmla="*/ 2147483646 w 83"/>
              <a:gd name="T71" fmla="*/ 2147483646 h 98"/>
              <a:gd name="T72" fmla="*/ 2147483646 w 83"/>
              <a:gd name="T73" fmla="*/ 2147483646 h 98"/>
              <a:gd name="T74" fmla="*/ 2147483646 w 83"/>
              <a:gd name="T75" fmla="*/ 2147483646 h 98"/>
              <a:gd name="T76" fmla="*/ 2147483646 w 83"/>
              <a:gd name="T77" fmla="*/ 2147483646 h 98"/>
              <a:gd name="T78" fmla="*/ 2147483646 w 83"/>
              <a:gd name="T79" fmla="*/ 2147483646 h 98"/>
              <a:gd name="T80" fmla="*/ 2147483646 w 83"/>
              <a:gd name="T81" fmla="*/ 2147483646 h 98"/>
              <a:gd name="T82" fmla="*/ 2147483646 w 83"/>
              <a:gd name="T83" fmla="*/ 2147483646 h 98"/>
              <a:gd name="T84" fmla="*/ 2147483646 w 83"/>
              <a:gd name="T85" fmla="*/ 2147483646 h 98"/>
              <a:gd name="T86" fmla="*/ 2147483646 w 83"/>
              <a:gd name="T87" fmla="*/ 2147483646 h 98"/>
              <a:gd name="T88" fmla="*/ 2147483646 w 83"/>
              <a:gd name="T89" fmla="*/ 2147483646 h 98"/>
              <a:gd name="T90" fmla="*/ 2147483646 w 83"/>
              <a:gd name="T91" fmla="*/ 2147483646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chemeClr val="bg1"/>
          </a:solidFill>
          <a:ln w="9525">
            <a:solidFill>
              <a:schemeClr val="bg2"/>
            </a:solidFill>
            <a:round/>
            <a:headEnd/>
            <a:tailEnd/>
          </a:ln>
        </p:spPr>
        <p:txBody>
          <a:bodyPr/>
          <a:lstStyle/>
          <a:p>
            <a:endParaRPr lang="en-US"/>
          </a:p>
        </p:txBody>
      </p:sp>
      <p:sp>
        <p:nvSpPr>
          <p:cNvPr id="4183" name="Freeform 348"/>
          <p:cNvSpPr>
            <a:spLocks/>
          </p:cNvSpPr>
          <p:nvPr/>
        </p:nvSpPr>
        <p:spPr bwMode="auto">
          <a:xfrm>
            <a:off x="4772025" y="2268538"/>
            <a:ext cx="320675" cy="733425"/>
          </a:xfrm>
          <a:custGeom>
            <a:avLst/>
            <a:gdLst>
              <a:gd name="T0" fmla="*/ 2147483646 w 10000"/>
              <a:gd name="T1" fmla="*/ 2147483646 h 9895"/>
              <a:gd name="T2" fmla="*/ 2147483646 w 10000"/>
              <a:gd name="T3" fmla="*/ 2147483646 h 9895"/>
              <a:gd name="T4" fmla="*/ 2147483646 w 10000"/>
              <a:gd name="T5" fmla="*/ 2147483646 h 9895"/>
              <a:gd name="T6" fmla="*/ 2147483646 w 10000"/>
              <a:gd name="T7" fmla="*/ 2147483646 h 9895"/>
              <a:gd name="T8" fmla="*/ 2147483646 w 10000"/>
              <a:gd name="T9" fmla="*/ 0 h 9895"/>
              <a:gd name="T10" fmla="*/ 2147483646 w 10000"/>
              <a:gd name="T11" fmla="*/ 2147483646 h 9895"/>
              <a:gd name="T12" fmla="*/ 2147483646 w 10000"/>
              <a:gd name="T13" fmla="*/ 2147483646 h 9895"/>
              <a:gd name="T14" fmla="*/ 2147483646 w 10000"/>
              <a:gd name="T15" fmla="*/ 2147483646 h 9895"/>
              <a:gd name="T16" fmla="*/ 2147483646 w 10000"/>
              <a:gd name="T17" fmla="*/ 2147483646 h 9895"/>
              <a:gd name="T18" fmla="*/ 2147483646 w 10000"/>
              <a:gd name="T19" fmla="*/ 2147483646 h 9895"/>
              <a:gd name="T20" fmla="*/ 2147483646 w 10000"/>
              <a:gd name="T21" fmla="*/ 2147483646 h 9895"/>
              <a:gd name="T22" fmla="*/ 2147483646 w 10000"/>
              <a:gd name="T23" fmla="*/ 2147483646 h 9895"/>
              <a:gd name="T24" fmla="*/ 2147483646 w 10000"/>
              <a:gd name="T25" fmla="*/ 2147483646 h 9895"/>
              <a:gd name="T26" fmla="*/ 2147483646 w 10000"/>
              <a:gd name="T27" fmla="*/ 2147483646 h 9895"/>
              <a:gd name="T28" fmla="*/ 2147483646 w 10000"/>
              <a:gd name="T29" fmla="*/ 2147483646 h 9895"/>
              <a:gd name="T30" fmla="*/ 2147483646 w 10000"/>
              <a:gd name="T31" fmla="*/ 2147483646 h 9895"/>
              <a:gd name="T32" fmla="*/ 2147483646 w 10000"/>
              <a:gd name="T33" fmla="*/ 2147483646 h 9895"/>
              <a:gd name="T34" fmla="*/ 2147483646 w 10000"/>
              <a:gd name="T35" fmla="*/ 2147483646 h 9895"/>
              <a:gd name="T36" fmla="*/ 2147483646 w 10000"/>
              <a:gd name="T37" fmla="*/ 2147483646 h 9895"/>
              <a:gd name="T38" fmla="*/ 2147483646 w 10000"/>
              <a:gd name="T39" fmla="*/ 2147483646 h 9895"/>
              <a:gd name="T40" fmla="*/ 2147483646 w 10000"/>
              <a:gd name="T41" fmla="*/ 2147483646 h 9895"/>
              <a:gd name="T42" fmla="*/ 2147483646 w 10000"/>
              <a:gd name="T43" fmla="*/ 2147483646 h 9895"/>
              <a:gd name="T44" fmla="*/ 2147483646 w 10000"/>
              <a:gd name="T45" fmla="*/ 2147483646 h 9895"/>
              <a:gd name="T46" fmla="*/ 2147483646 w 10000"/>
              <a:gd name="T47" fmla="*/ 2147483646 h 9895"/>
              <a:gd name="T48" fmla="*/ 2147483646 w 10000"/>
              <a:gd name="T49" fmla="*/ 2147483646 h 9895"/>
              <a:gd name="T50" fmla="*/ 2147483646 w 10000"/>
              <a:gd name="T51" fmla="*/ 2147483646 h 9895"/>
              <a:gd name="T52" fmla="*/ 2147483646 w 10000"/>
              <a:gd name="T53" fmla="*/ 2147483646 h 9895"/>
              <a:gd name="T54" fmla="*/ 2147483646 w 10000"/>
              <a:gd name="T55" fmla="*/ 2147483646 h 9895"/>
              <a:gd name="T56" fmla="*/ 2147483646 w 10000"/>
              <a:gd name="T57" fmla="*/ 2147483646 h 9895"/>
              <a:gd name="T58" fmla="*/ 2147483646 w 10000"/>
              <a:gd name="T59" fmla="*/ 2147483646 h 9895"/>
              <a:gd name="T60" fmla="*/ 2147483646 w 10000"/>
              <a:gd name="T61" fmla="*/ 2147483646 h 9895"/>
              <a:gd name="T62" fmla="*/ 2147483646 w 10000"/>
              <a:gd name="T63" fmla="*/ 2147483646 h 9895"/>
              <a:gd name="T64" fmla="*/ 2147483646 w 10000"/>
              <a:gd name="T65" fmla="*/ 2147483646 h 9895"/>
              <a:gd name="T66" fmla="*/ 2147483646 w 10000"/>
              <a:gd name="T67" fmla="*/ 2147483646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solidFill>
            <a:schemeClr val="bg1"/>
          </a:solidFill>
          <a:ln w="9525">
            <a:solidFill>
              <a:schemeClr val="bg2"/>
            </a:solidFill>
            <a:round/>
            <a:headEnd/>
            <a:tailEnd/>
          </a:ln>
        </p:spPr>
        <p:txBody>
          <a:bodyPr/>
          <a:lstStyle/>
          <a:p>
            <a:endParaRPr lang="en-US"/>
          </a:p>
        </p:txBody>
      </p:sp>
      <p:sp>
        <p:nvSpPr>
          <p:cNvPr id="4184" name="Freeform 349"/>
          <p:cNvSpPr>
            <a:spLocks/>
          </p:cNvSpPr>
          <p:nvPr/>
        </p:nvSpPr>
        <p:spPr bwMode="auto">
          <a:xfrm>
            <a:off x="5046663" y="3135313"/>
            <a:ext cx="446087" cy="287337"/>
          </a:xfrm>
          <a:custGeom>
            <a:avLst/>
            <a:gdLst>
              <a:gd name="T0" fmla="*/ 2147483646 w 57"/>
              <a:gd name="T1" fmla="*/ 2147483646 h 37"/>
              <a:gd name="T2" fmla="*/ 2147483646 w 57"/>
              <a:gd name="T3" fmla="*/ 2147483646 h 37"/>
              <a:gd name="T4" fmla="*/ 2147483646 w 57"/>
              <a:gd name="T5" fmla="*/ 2147483646 h 37"/>
              <a:gd name="T6" fmla="*/ 2147483646 w 57"/>
              <a:gd name="T7" fmla="*/ 2147483646 h 37"/>
              <a:gd name="T8" fmla="*/ 2147483646 w 57"/>
              <a:gd name="T9" fmla="*/ 2147483646 h 37"/>
              <a:gd name="T10" fmla="*/ 2147483646 w 57"/>
              <a:gd name="T11" fmla="*/ 2147483646 h 37"/>
              <a:gd name="T12" fmla="*/ 2147483646 w 57"/>
              <a:gd name="T13" fmla="*/ 2147483646 h 37"/>
              <a:gd name="T14" fmla="*/ 2147483646 w 57"/>
              <a:gd name="T15" fmla="*/ 2147483646 h 37"/>
              <a:gd name="T16" fmla="*/ 2147483646 w 57"/>
              <a:gd name="T17" fmla="*/ 2147483646 h 37"/>
              <a:gd name="T18" fmla="*/ 2147483646 w 57"/>
              <a:gd name="T19" fmla="*/ 2147483646 h 37"/>
              <a:gd name="T20" fmla="*/ 2147483646 w 57"/>
              <a:gd name="T21" fmla="*/ 2147483646 h 37"/>
              <a:gd name="T22" fmla="*/ 2147483646 w 57"/>
              <a:gd name="T23" fmla="*/ 0 h 37"/>
              <a:gd name="T24" fmla="*/ 2147483646 w 57"/>
              <a:gd name="T25" fmla="*/ 0 h 37"/>
              <a:gd name="T26" fmla="*/ 2147483646 w 57"/>
              <a:gd name="T27" fmla="*/ 2147483646 h 37"/>
              <a:gd name="T28" fmla="*/ 2147483646 w 57"/>
              <a:gd name="T29" fmla="*/ 2147483646 h 37"/>
              <a:gd name="T30" fmla="*/ 2147483646 w 57"/>
              <a:gd name="T31" fmla="*/ 2147483646 h 37"/>
              <a:gd name="T32" fmla="*/ 2147483646 w 57"/>
              <a:gd name="T33" fmla="*/ 2147483646 h 37"/>
              <a:gd name="T34" fmla="*/ 2147483646 w 57"/>
              <a:gd name="T35" fmla="*/ 2147483646 h 37"/>
              <a:gd name="T36" fmla="*/ 2147483646 w 57"/>
              <a:gd name="T37" fmla="*/ 2147483646 h 37"/>
              <a:gd name="T38" fmla="*/ 2147483646 w 57"/>
              <a:gd name="T39" fmla="*/ 2147483646 h 37"/>
              <a:gd name="T40" fmla="*/ 2147483646 w 57"/>
              <a:gd name="T41" fmla="*/ 2147483646 h 37"/>
              <a:gd name="T42" fmla="*/ 2147483646 w 57"/>
              <a:gd name="T43" fmla="*/ 2147483646 h 37"/>
              <a:gd name="T44" fmla="*/ 0 w 57"/>
              <a:gd name="T45" fmla="*/ 2147483646 h 37"/>
              <a:gd name="T46" fmla="*/ 0 w 57"/>
              <a:gd name="T47" fmla="*/ 2147483646 h 37"/>
              <a:gd name="T48" fmla="*/ 2147483646 w 57"/>
              <a:gd name="T49" fmla="*/ 2147483646 h 37"/>
              <a:gd name="T50" fmla="*/ 2147483646 w 57"/>
              <a:gd name="T51" fmla="*/ 2147483646 h 37"/>
              <a:gd name="T52" fmla="*/ 2147483646 w 57"/>
              <a:gd name="T53" fmla="*/ 2147483646 h 37"/>
              <a:gd name="T54" fmla="*/ 2147483646 w 57"/>
              <a:gd name="T55" fmla="*/ 2147483646 h 37"/>
              <a:gd name="T56" fmla="*/ 2147483646 w 57"/>
              <a:gd name="T57" fmla="*/ 2147483646 h 37"/>
              <a:gd name="T58" fmla="*/ 2147483646 w 57"/>
              <a:gd name="T59" fmla="*/ 2147483646 h 37"/>
              <a:gd name="T60" fmla="*/ 2147483646 w 57"/>
              <a:gd name="T61" fmla="*/ 2147483646 h 37"/>
              <a:gd name="T62" fmla="*/ 2147483646 w 57"/>
              <a:gd name="T63" fmla="*/ 2147483646 h 37"/>
              <a:gd name="T64" fmla="*/ 2147483646 w 57"/>
              <a:gd name="T65" fmla="*/ 2147483646 h 37"/>
              <a:gd name="T66" fmla="*/ 2147483646 w 57"/>
              <a:gd name="T67" fmla="*/ 2147483646 h 37"/>
              <a:gd name="T68" fmla="*/ 2147483646 w 57"/>
              <a:gd name="T69" fmla="*/ 2147483646 h 37"/>
              <a:gd name="T70" fmla="*/ 2147483646 w 57"/>
              <a:gd name="T71" fmla="*/ 2147483646 h 37"/>
              <a:gd name="T72" fmla="*/ 2147483646 w 57"/>
              <a:gd name="T73" fmla="*/ 2147483646 h 37"/>
              <a:gd name="T74" fmla="*/ 2147483646 w 57"/>
              <a:gd name="T75" fmla="*/ 2147483646 h 37"/>
              <a:gd name="T76" fmla="*/ 2147483646 w 57"/>
              <a:gd name="T77" fmla="*/ 2147483646 h 37"/>
              <a:gd name="T78" fmla="*/ 2147483646 w 57"/>
              <a:gd name="T79" fmla="*/ 2147483646 h 37"/>
              <a:gd name="T80" fmla="*/ 2147483646 w 57"/>
              <a:gd name="T81" fmla="*/ 2147483646 h 37"/>
              <a:gd name="T82" fmla="*/ 2147483646 w 57"/>
              <a:gd name="T83" fmla="*/ 2147483646 h 37"/>
              <a:gd name="T84" fmla="*/ 2147483646 w 57"/>
              <a:gd name="T85" fmla="*/ 2147483646 h 37"/>
              <a:gd name="T86" fmla="*/ 2147483646 w 57"/>
              <a:gd name="T87" fmla="*/ 2147483646 h 37"/>
              <a:gd name="T88" fmla="*/ 2147483646 w 57"/>
              <a:gd name="T89" fmla="*/ 2147483646 h 37"/>
              <a:gd name="T90" fmla="*/ 2147483646 w 57"/>
              <a:gd name="T91" fmla="*/ 2147483646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chemeClr val="bg1"/>
          </a:solidFill>
          <a:ln w="9525">
            <a:solidFill>
              <a:schemeClr val="bg2"/>
            </a:solidFill>
            <a:round/>
            <a:headEnd/>
            <a:tailEnd/>
          </a:ln>
        </p:spPr>
        <p:txBody>
          <a:bodyPr/>
          <a:lstStyle/>
          <a:p>
            <a:endParaRPr lang="en-US"/>
          </a:p>
        </p:txBody>
      </p:sp>
      <p:sp>
        <p:nvSpPr>
          <p:cNvPr id="4185" name="Freeform 350"/>
          <p:cNvSpPr>
            <a:spLocks/>
          </p:cNvSpPr>
          <p:nvPr/>
        </p:nvSpPr>
        <p:spPr bwMode="auto">
          <a:xfrm>
            <a:off x="5303838" y="3135313"/>
            <a:ext cx="55562" cy="30162"/>
          </a:xfrm>
          <a:custGeom>
            <a:avLst/>
            <a:gdLst>
              <a:gd name="T0" fmla="*/ 2147483646 w 42"/>
              <a:gd name="T1" fmla="*/ 2147483646 h 24"/>
              <a:gd name="T2" fmla="*/ 2147483646 w 42"/>
              <a:gd name="T3" fmla="*/ 0 h 24"/>
              <a:gd name="T4" fmla="*/ 0 w 42"/>
              <a:gd name="T5" fmla="*/ 2147483646 h 24"/>
              <a:gd name="T6" fmla="*/ 2147483646 w 42"/>
              <a:gd name="T7" fmla="*/ 2147483646 h 24"/>
              <a:gd name="T8" fmla="*/ 2147483646 w 42"/>
              <a:gd name="T9" fmla="*/ 214748364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4">
                <a:moveTo>
                  <a:pt x="36" y="24"/>
                </a:moveTo>
                <a:lnTo>
                  <a:pt x="18" y="0"/>
                </a:lnTo>
                <a:lnTo>
                  <a:pt x="0" y="6"/>
                </a:lnTo>
                <a:lnTo>
                  <a:pt x="42" y="24"/>
                </a:lnTo>
                <a:lnTo>
                  <a:pt x="36" y="24"/>
                </a:lnTo>
                <a:close/>
              </a:path>
            </a:pathLst>
          </a:custGeom>
          <a:solidFill>
            <a:schemeClr val="bg1"/>
          </a:solidFill>
          <a:ln w="9525">
            <a:solidFill>
              <a:schemeClr val="bg2"/>
            </a:solidFill>
            <a:round/>
            <a:headEnd/>
            <a:tailEnd/>
          </a:ln>
        </p:spPr>
        <p:txBody>
          <a:bodyPr/>
          <a:lstStyle/>
          <a:p>
            <a:endParaRPr lang="en-US"/>
          </a:p>
        </p:txBody>
      </p:sp>
      <p:sp>
        <p:nvSpPr>
          <p:cNvPr id="4186" name="Freeform 359"/>
          <p:cNvSpPr>
            <a:spLocks/>
          </p:cNvSpPr>
          <p:nvPr/>
        </p:nvSpPr>
        <p:spPr bwMode="auto">
          <a:xfrm>
            <a:off x="4991100" y="3009900"/>
            <a:ext cx="77788" cy="47625"/>
          </a:xfrm>
          <a:custGeom>
            <a:avLst/>
            <a:gdLst>
              <a:gd name="T0" fmla="*/ 2147483646 w 60"/>
              <a:gd name="T1" fmla="*/ 2147483646 h 36"/>
              <a:gd name="T2" fmla="*/ 2147483646 w 60"/>
              <a:gd name="T3" fmla="*/ 2147483646 h 36"/>
              <a:gd name="T4" fmla="*/ 2147483646 w 60"/>
              <a:gd name="T5" fmla="*/ 2147483646 h 36"/>
              <a:gd name="T6" fmla="*/ 2147483646 w 60"/>
              <a:gd name="T7" fmla="*/ 2147483646 h 36"/>
              <a:gd name="T8" fmla="*/ 2147483646 w 60"/>
              <a:gd name="T9" fmla="*/ 0 h 36"/>
              <a:gd name="T10" fmla="*/ 2147483646 w 60"/>
              <a:gd name="T11" fmla="*/ 0 h 36"/>
              <a:gd name="T12" fmla="*/ 2147483646 w 60"/>
              <a:gd name="T13" fmla="*/ 2147483646 h 36"/>
              <a:gd name="T14" fmla="*/ 0 w 60"/>
              <a:gd name="T15" fmla="*/ 2147483646 h 36"/>
              <a:gd name="T16" fmla="*/ 2147483646 w 60"/>
              <a:gd name="T17" fmla="*/ 2147483646 h 36"/>
              <a:gd name="T18" fmla="*/ 2147483646 w 60"/>
              <a:gd name="T19" fmla="*/ 2147483646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chemeClr val="bg1"/>
          </a:solidFill>
          <a:ln w="9525">
            <a:solidFill>
              <a:schemeClr val="bg2"/>
            </a:solidFill>
            <a:round/>
            <a:headEnd/>
            <a:tailEnd/>
          </a:ln>
        </p:spPr>
        <p:txBody>
          <a:bodyPr/>
          <a:lstStyle/>
          <a:p>
            <a:endParaRPr lang="en-US"/>
          </a:p>
        </p:txBody>
      </p:sp>
      <p:sp>
        <p:nvSpPr>
          <p:cNvPr id="4187" name="Freeform 360"/>
          <p:cNvSpPr>
            <a:spLocks/>
          </p:cNvSpPr>
          <p:nvPr/>
        </p:nvSpPr>
        <p:spPr bwMode="auto">
          <a:xfrm>
            <a:off x="4849813" y="3033713"/>
            <a:ext cx="242887" cy="217487"/>
          </a:xfrm>
          <a:custGeom>
            <a:avLst/>
            <a:gdLst>
              <a:gd name="T0" fmla="*/ 2147483646 w 31"/>
              <a:gd name="T1" fmla="*/ 2147483646 h 28"/>
              <a:gd name="T2" fmla="*/ 2147483646 w 31"/>
              <a:gd name="T3" fmla="*/ 2147483646 h 28"/>
              <a:gd name="T4" fmla="*/ 2147483646 w 31"/>
              <a:gd name="T5" fmla="*/ 2147483646 h 28"/>
              <a:gd name="T6" fmla="*/ 2147483646 w 31"/>
              <a:gd name="T7" fmla="*/ 2147483646 h 28"/>
              <a:gd name="T8" fmla="*/ 2147483646 w 31"/>
              <a:gd name="T9" fmla="*/ 2147483646 h 28"/>
              <a:gd name="T10" fmla="*/ 2147483646 w 31"/>
              <a:gd name="T11" fmla="*/ 2147483646 h 28"/>
              <a:gd name="T12" fmla="*/ 2147483646 w 31"/>
              <a:gd name="T13" fmla="*/ 2147483646 h 28"/>
              <a:gd name="T14" fmla="*/ 2147483646 w 31"/>
              <a:gd name="T15" fmla="*/ 2147483646 h 28"/>
              <a:gd name="T16" fmla="*/ 2147483646 w 31"/>
              <a:gd name="T17" fmla="*/ 2147483646 h 28"/>
              <a:gd name="T18" fmla="*/ 2147483646 w 31"/>
              <a:gd name="T19" fmla="*/ 2147483646 h 28"/>
              <a:gd name="T20" fmla="*/ 2147483646 w 31"/>
              <a:gd name="T21" fmla="*/ 2147483646 h 28"/>
              <a:gd name="T22" fmla="*/ 2147483646 w 31"/>
              <a:gd name="T23" fmla="*/ 2147483646 h 28"/>
              <a:gd name="T24" fmla="*/ 2147483646 w 31"/>
              <a:gd name="T25" fmla="*/ 2147483646 h 28"/>
              <a:gd name="T26" fmla="*/ 2147483646 w 31"/>
              <a:gd name="T27" fmla="*/ 2147483646 h 28"/>
              <a:gd name="T28" fmla="*/ 2147483646 w 31"/>
              <a:gd name="T29" fmla="*/ 2147483646 h 28"/>
              <a:gd name="T30" fmla="*/ 2147483646 w 31"/>
              <a:gd name="T31" fmla="*/ 2147483646 h 28"/>
              <a:gd name="T32" fmla="*/ 2147483646 w 31"/>
              <a:gd name="T33" fmla="*/ 2147483646 h 28"/>
              <a:gd name="T34" fmla="*/ 2147483646 w 31"/>
              <a:gd name="T35" fmla="*/ 2147483646 h 28"/>
              <a:gd name="T36" fmla="*/ 2147483646 w 31"/>
              <a:gd name="T37" fmla="*/ 2147483646 h 28"/>
              <a:gd name="T38" fmla="*/ 2147483646 w 31"/>
              <a:gd name="T39" fmla="*/ 2147483646 h 28"/>
              <a:gd name="T40" fmla="*/ 2147483646 w 31"/>
              <a:gd name="T41" fmla="*/ 2147483646 h 28"/>
              <a:gd name="T42" fmla="*/ 2147483646 w 31"/>
              <a:gd name="T43" fmla="*/ 2147483646 h 28"/>
              <a:gd name="T44" fmla="*/ 2147483646 w 31"/>
              <a:gd name="T45" fmla="*/ 2147483646 h 28"/>
              <a:gd name="T46" fmla="*/ 2147483646 w 31"/>
              <a:gd name="T47" fmla="*/ 0 h 28"/>
              <a:gd name="T48" fmla="*/ 2147483646 w 31"/>
              <a:gd name="T49" fmla="*/ 2147483646 h 28"/>
              <a:gd name="T50" fmla="*/ 2147483646 w 31"/>
              <a:gd name="T51" fmla="*/ 2147483646 h 28"/>
              <a:gd name="T52" fmla="*/ 2147483646 w 31"/>
              <a:gd name="T53" fmla="*/ 0 h 28"/>
              <a:gd name="T54" fmla="*/ 2147483646 w 31"/>
              <a:gd name="T55" fmla="*/ 0 h 28"/>
              <a:gd name="T56" fmla="*/ 2147483646 w 31"/>
              <a:gd name="T57" fmla="*/ 2147483646 h 28"/>
              <a:gd name="T58" fmla="*/ 2147483646 w 31"/>
              <a:gd name="T59" fmla="*/ 2147483646 h 28"/>
              <a:gd name="T60" fmla="*/ 0 w 31"/>
              <a:gd name="T61" fmla="*/ 2147483646 h 28"/>
              <a:gd name="T62" fmla="*/ 0 w 31"/>
              <a:gd name="T63" fmla="*/ 2147483646 h 28"/>
              <a:gd name="T64" fmla="*/ 2147483646 w 31"/>
              <a:gd name="T65" fmla="*/ 2147483646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chemeClr val="bg1"/>
          </a:solidFill>
          <a:ln w="9525">
            <a:solidFill>
              <a:schemeClr val="bg2"/>
            </a:solidFill>
            <a:round/>
            <a:headEnd/>
            <a:tailEnd/>
          </a:ln>
        </p:spPr>
        <p:txBody>
          <a:bodyPr/>
          <a:lstStyle/>
          <a:p>
            <a:endParaRPr lang="en-US"/>
          </a:p>
        </p:txBody>
      </p:sp>
      <p:sp>
        <p:nvSpPr>
          <p:cNvPr id="4188" name="Freeform 364"/>
          <p:cNvSpPr>
            <a:spLocks/>
          </p:cNvSpPr>
          <p:nvPr/>
        </p:nvSpPr>
        <p:spPr bwMode="auto">
          <a:xfrm>
            <a:off x="4503738" y="4056063"/>
            <a:ext cx="393700" cy="290512"/>
          </a:xfrm>
          <a:custGeom>
            <a:avLst/>
            <a:gdLst>
              <a:gd name="T0" fmla="*/ 2147483646 w 300"/>
              <a:gd name="T1" fmla="*/ 2147483646 h 223"/>
              <a:gd name="T2" fmla="*/ 2147483646 w 300"/>
              <a:gd name="T3" fmla="*/ 2147483646 h 223"/>
              <a:gd name="T4" fmla="*/ 2147483646 w 300"/>
              <a:gd name="T5" fmla="*/ 2147483646 h 223"/>
              <a:gd name="T6" fmla="*/ 2147483646 w 300"/>
              <a:gd name="T7" fmla="*/ 2147483646 h 223"/>
              <a:gd name="T8" fmla="*/ 2147483646 w 300"/>
              <a:gd name="T9" fmla="*/ 2147483646 h 223"/>
              <a:gd name="T10" fmla="*/ 2147483646 w 300"/>
              <a:gd name="T11" fmla="*/ 2147483646 h 223"/>
              <a:gd name="T12" fmla="*/ 2147483646 w 300"/>
              <a:gd name="T13" fmla="*/ 2147483646 h 223"/>
              <a:gd name="T14" fmla="*/ 2147483646 w 300"/>
              <a:gd name="T15" fmla="*/ 2147483646 h 223"/>
              <a:gd name="T16" fmla="*/ 2147483646 w 300"/>
              <a:gd name="T17" fmla="*/ 2147483646 h 223"/>
              <a:gd name="T18" fmla="*/ 2147483646 w 300"/>
              <a:gd name="T19" fmla="*/ 2147483646 h 223"/>
              <a:gd name="T20" fmla="*/ 2147483646 w 300"/>
              <a:gd name="T21" fmla="*/ 2147483646 h 223"/>
              <a:gd name="T22" fmla="*/ 2147483646 w 300"/>
              <a:gd name="T23" fmla="*/ 2147483646 h 223"/>
              <a:gd name="T24" fmla="*/ 2147483646 w 300"/>
              <a:gd name="T25" fmla="*/ 2147483646 h 223"/>
              <a:gd name="T26" fmla="*/ 2147483646 w 300"/>
              <a:gd name="T27" fmla="*/ 2147483646 h 223"/>
              <a:gd name="T28" fmla="*/ 2147483646 w 300"/>
              <a:gd name="T29" fmla="*/ 2147483646 h 223"/>
              <a:gd name="T30" fmla="*/ 2147483646 w 300"/>
              <a:gd name="T31" fmla="*/ 0 h 223"/>
              <a:gd name="T32" fmla="*/ 2147483646 w 300"/>
              <a:gd name="T33" fmla="*/ 2147483646 h 223"/>
              <a:gd name="T34" fmla="*/ 2147483646 w 300"/>
              <a:gd name="T35" fmla="*/ 2147483646 h 223"/>
              <a:gd name="T36" fmla="*/ 2147483646 w 300"/>
              <a:gd name="T37" fmla="*/ 2147483646 h 223"/>
              <a:gd name="T38" fmla="*/ 2147483646 w 300"/>
              <a:gd name="T39" fmla="*/ 2147483646 h 223"/>
              <a:gd name="T40" fmla="*/ 2147483646 w 300"/>
              <a:gd name="T41" fmla="*/ 2147483646 h 223"/>
              <a:gd name="T42" fmla="*/ 2147483646 w 300"/>
              <a:gd name="T43" fmla="*/ 2147483646 h 223"/>
              <a:gd name="T44" fmla="*/ 0 w 300"/>
              <a:gd name="T45" fmla="*/ 2147483646 h 223"/>
              <a:gd name="T46" fmla="*/ 2147483646 w 300"/>
              <a:gd name="T47" fmla="*/ 2147483646 h 223"/>
              <a:gd name="T48" fmla="*/ 2147483646 w 300"/>
              <a:gd name="T49" fmla="*/ 2147483646 h 223"/>
              <a:gd name="T50" fmla="*/ 2147483646 w 300"/>
              <a:gd name="T51" fmla="*/ 2147483646 h 223"/>
              <a:gd name="T52" fmla="*/ 2147483646 w 300"/>
              <a:gd name="T53" fmla="*/ 2147483646 h 223"/>
              <a:gd name="T54" fmla="*/ 2147483646 w 300"/>
              <a:gd name="T55" fmla="*/ 2147483646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solidFill>
            <a:schemeClr val="bg1"/>
          </a:solidFill>
          <a:ln w="9525">
            <a:solidFill>
              <a:schemeClr val="bg2"/>
            </a:solidFill>
            <a:round/>
            <a:headEnd/>
            <a:tailEnd/>
          </a:ln>
        </p:spPr>
        <p:txBody>
          <a:bodyPr/>
          <a:lstStyle/>
          <a:p>
            <a:endParaRPr lang="en-US"/>
          </a:p>
        </p:txBody>
      </p:sp>
      <p:sp>
        <p:nvSpPr>
          <p:cNvPr id="4189" name="Freeform 365"/>
          <p:cNvSpPr>
            <a:spLocks/>
          </p:cNvSpPr>
          <p:nvPr/>
        </p:nvSpPr>
        <p:spPr bwMode="auto">
          <a:xfrm>
            <a:off x="4503738" y="4056063"/>
            <a:ext cx="393700" cy="290512"/>
          </a:xfrm>
          <a:custGeom>
            <a:avLst/>
            <a:gdLst>
              <a:gd name="T0" fmla="*/ 2147483646 w 300"/>
              <a:gd name="T1" fmla="*/ 2147483646 h 223"/>
              <a:gd name="T2" fmla="*/ 2147483646 w 300"/>
              <a:gd name="T3" fmla="*/ 2147483646 h 223"/>
              <a:gd name="T4" fmla="*/ 2147483646 w 300"/>
              <a:gd name="T5" fmla="*/ 2147483646 h 223"/>
              <a:gd name="T6" fmla="*/ 2147483646 w 300"/>
              <a:gd name="T7" fmla="*/ 2147483646 h 223"/>
              <a:gd name="T8" fmla="*/ 2147483646 w 300"/>
              <a:gd name="T9" fmla="*/ 2147483646 h 223"/>
              <a:gd name="T10" fmla="*/ 2147483646 w 300"/>
              <a:gd name="T11" fmla="*/ 2147483646 h 223"/>
              <a:gd name="T12" fmla="*/ 2147483646 w 300"/>
              <a:gd name="T13" fmla="*/ 2147483646 h 223"/>
              <a:gd name="T14" fmla="*/ 2147483646 w 300"/>
              <a:gd name="T15" fmla="*/ 2147483646 h 223"/>
              <a:gd name="T16" fmla="*/ 2147483646 w 300"/>
              <a:gd name="T17" fmla="*/ 2147483646 h 223"/>
              <a:gd name="T18" fmla="*/ 2147483646 w 300"/>
              <a:gd name="T19" fmla="*/ 2147483646 h 223"/>
              <a:gd name="T20" fmla="*/ 2147483646 w 300"/>
              <a:gd name="T21" fmla="*/ 2147483646 h 223"/>
              <a:gd name="T22" fmla="*/ 2147483646 w 300"/>
              <a:gd name="T23" fmla="*/ 2147483646 h 223"/>
              <a:gd name="T24" fmla="*/ 2147483646 w 300"/>
              <a:gd name="T25" fmla="*/ 2147483646 h 223"/>
              <a:gd name="T26" fmla="*/ 2147483646 w 300"/>
              <a:gd name="T27" fmla="*/ 2147483646 h 223"/>
              <a:gd name="T28" fmla="*/ 2147483646 w 300"/>
              <a:gd name="T29" fmla="*/ 2147483646 h 223"/>
              <a:gd name="T30" fmla="*/ 2147483646 w 300"/>
              <a:gd name="T31" fmla="*/ 0 h 223"/>
              <a:gd name="T32" fmla="*/ 2147483646 w 300"/>
              <a:gd name="T33" fmla="*/ 2147483646 h 223"/>
              <a:gd name="T34" fmla="*/ 2147483646 w 300"/>
              <a:gd name="T35" fmla="*/ 2147483646 h 223"/>
              <a:gd name="T36" fmla="*/ 2147483646 w 300"/>
              <a:gd name="T37" fmla="*/ 2147483646 h 223"/>
              <a:gd name="T38" fmla="*/ 2147483646 w 300"/>
              <a:gd name="T39" fmla="*/ 2147483646 h 223"/>
              <a:gd name="T40" fmla="*/ 2147483646 w 300"/>
              <a:gd name="T41" fmla="*/ 2147483646 h 223"/>
              <a:gd name="T42" fmla="*/ 2147483646 w 300"/>
              <a:gd name="T43" fmla="*/ 2147483646 h 223"/>
              <a:gd name="T44" fmla="*/ 0 w 300"/>
              <a:gd name="T45" fmla="*/ 2147483646 h 223"/>
              <a:gd name="T46" fmla="*/ 2147483646 w 300"/>
              <a:gd name="T47" fmla="*/ 2147483646 h 223"/>
              <a:gd name="T48" fmla="*/ 2147483646 w 300"/>
              <a:gd name="T49" fmla="*/ 2147483646 h 223"/>
              <a:gd name="T50" fmla="*/ 2147483646 w 300"/>
              <a:gd name="T51" fmla="*/ 2147483646 h 223"/>
              <a:gd name="T52" fmla="*/ 2147483646 w 300"/>
              <a:gd name="T53" fmla="*/ 2147483646 h 223"/>
              <a:gd name="T54" fmla="*/ 2147483646 w 300"/>
              <a:gd name="T55" fmla="*/ 2147483646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chemeClr val="bg1"/>
          </a:solidFill>
          <a:ln w="9525">
            <a:solidFill>
              <a:schemeClr val="bg2"/>
            </a:solidFill>
            <a:round/>
            <a:headEnd/>
            <a:tailEnd/>
          </a:ln>
        </p:spPr>
        <p:txBody>
          <a:bodyPr/>
          <a:lstStyle/>
          <a:p>
            <a:endParaRPr lang="en-US"/>
          </a:p>
        </p:txBody>
      </p:sp>
      <p:sp>
        <p:nvSpPr>
          <p:cNvPr id="4190" name="Freeform 366"/>
          <p:cNvSpPr>
            <a:spLocks/>
          </p:cNvSpPr>
          <p:nvPr/>
        </p:nvSpPr>
        <p:spPr bwMode="auto">
          <a:xfrm>
            <a:off x="4198938" y="4016375"/>
            <a:ext cx="407987" cy="384175"/>
          </a:xfrm>
          <a:custGeom>
            <a:avLst/>
            <a:gdLst>
              <a:gd name="T0" fmla="*/ 2147483646 w 52"/>
              <a:gd name="T1" fmla="*/ 2147483646 h 49"/>
              <a:gd name="T2" fmla="*/ 2147483646 w 52"/>
              <a:gd name="T3" fmla="*/ 2147483646 h 49"/>
              <a:gd name="T4" fmla="*/ 2147483646 w 52"/>
              <a:gd name="T5" fmla="*/ 2147483646 h 49"/>
              <a:gd name="T6" fmla="*/ 2147483646 w 52"/>
              <a:gd name="T7" fmla="*/ 2147483646 h 49"/>
              <a:gd name="T8" fmla="*/ 2147483646 w 52"/>
              <a:gd name="T9" fmla="*/ 2147483646 h 49"/>
              <a:gd name="T10" fmla="*/ 2147483646 w 52"/>
              <a:gd name="T11" fmla="*/ 2147483646 h 49"/>
              <a:gd name="T12" fmla="*/ 2147483646 w 52"/>
              <a:gd name="T13" fmla="*/ 2147483646 h 49"/>
              <a:gd name="T14" fmla="*/ 2147483646 w 52"/>
              <a:gd name="T15" fmla="*/ 2147483646 h 49"/>
              <a:gd name="T16" fmla="*/ 2147483646 w 52"/>
              <a:gd name="T17" fmla="*/ 2147483646 h 49"/>
              <a:gd name="T18" fmla="*/ 2147483646 w 52"/>
              <a:gd name="T19" fmla="*/ 2147483646 h 49"/>
              <a:gd name="T20" fmla="*/ 2147483646 w 52"/>
              <a:gd name="T21" fmla="*/ 2147483646 h 49"/>
              <a:gd name="T22" fmla="*/ 2147483646 w 52"/>
              <a:gd name="T23" fmla="*/ 0 h 49"/>
              <a:gd name="T24" fmla="*/ 2147483646 w 52"/>
              <a:gd name="T25" fmla="*/ 0 h 49"/>
              <a:gd name="T26" fmla="*/ 2147483646 w 52"/>
              <a:gd name="T27" fmla="*/ 2147483646 h 49"/>
              <a:gd name="T28" fmla="*/ 2147483646 w 52"/>
              <a:gd name="T29" fmla="*/ 2147483646 h 49"/>
              <a:gd name="T30" fmla="*/ 2147483646 w 52"/>
              <a:gd name="T31" fmla="*/ 2147483646 h 49"/>
              <a:gd name="T32" fmla="*/ 2147483646 w 52"/>
              <a:gd name="T33" fmla="*/ 2147483646 h 49"/>
              <a:gd name="T34" fmla="*/ 2147483646 w 52"/>
              <a:gd name="T35" fmla="*/ 2147483646 h 49"/>
              <a:gd name="T36" fmla="*/ 2147483646 w 52"/>
              <a:gd name="T37" fmla="*/ 2147483646 h 49"/>
              <a:gd name="T38" fmla="*/ 0 w 52"/>
              <a:gd name="T39" fmla="*/ 2147483646 h 49"/>
              <a:gd name="T40" fmla="*/ 0 w 52"/>
              <a:gd name="T41" fmla="*/ 2147483646 h 49"/>
              <a:gd name="T42" fmla="*/ 2147483646 w 52"/>
              <a:gd name="T43" fmla="*/ 2147483646 h 49"/>
              <a:gd name="T44" fmla="*/ 2147483646 w 52"/>
              <a:gd name="T45" fmla="*/ 2147483646 h 49"/>
              <a:gd name="T46" fmla="*/ 2147483646 w 52"/>
              <a:gd name="T47" fmla="*/ 2147483646 h 49"/>
              <a:gd name="T48" fmla="*/ 2147483646 w 52"/>
              <a:gd name="T49" fmla="*/ 2147483646 h 49"/>
              <a:gd name="T50" fmla="*/ 2147483646 w 52"/>
              <a:gd name="T51" fmla="*/ 2147483646 h 49"/>
              <a:gd name="T52" fmla="*/ 2147483646 w 52"/>
              <a:gd name="T53" fmla="*/ 2147483646 h 49"/>
              <a:gd name="T54" fmla="*/ 2147483646 w 52"/>
              <a:gd name="T55" fmla="*/ 2147483646 h 49"/>
              <a:gd name="T56" fmla="*/ 2147483646 w 52"/>
              <a:gd name="T57" fmla="*/ 2147483646 h 49"/>
              <a:gd name="T58" fmla="*/ 2147483646 w 52"/>
              <a:gd name="T59" fmla="*/ 2147483646 h 49"/>
              <a:gd name="T60" fmla="*/ 2147483646 w 52"/>
              <a:gd name="T61" fmla="*/ 2147483646 h 49"/>
              <a:gd name="T62" fmla="*/ 2147483646 w 52"/>
              <a:gd name="T63" fmla="*/ 2147483646 h 49"/>
              <a:gd name="T64" fmla="*/ 2147483646 w 52"/>
              <a:gd name="T65" fmla="*/ 2147483646 h 49"/>
              <a:gd name="T66" fmla="*/ 2147483646 w 52"/>
              <a:gd name="T67" fmla="*/ 2147483646 h 49"/>
              <a:gd name="T68" fmla="*/ 2147483646 w 52"/>
              <a:gd name="T69" fmla="*/ 2147483646 h 49"/>
              <a:gd name="T70" fmla="*/ 2147483646 w 52"/>
              <a:gd name="T71" fmla="*/ 2147483646 h 49"/>
              <a:gd name="T72" fmla="*/ 2147483646 w 52"/>
              <a:gd name="T73" fmla="*/ 2147483646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rgbClr val="92D050"/>
          </a:solidFill>
          <a:ln w="9525">
            <a:solidFill>
              <a:schemeClr val="bg2"/>
            </a:solidFill>
            <a:round/>
            <a:headEnd/>
            <a:tailEnd/>
          </a:ln>
        </p:spPr>
        <p:txBody>
          <a:bodyPr/>
          <a:lstStyle/>
          <a:p>
            <a:endParaRPr lang="en-US"/>
          </a:p>
        </p:txBody>
      </p:sp>
      <p:sp>
        <p:nvSpPr>
          <p:cNvPr id="4191" name="Freeform 367"/>
          <p:cNvSpPr>
            <a:spLocks/>
          </p:cNvSpPr>
          <p:nvPr/>
        </p:nvSpPr>
        <p:spPr bwMode="auto">
          <a:xfrm>
            <a:off x="5526088" y="4370388"/>
            <a:ext cx="234950" cy="317500"/>
          </a:xfrm>
          <a:custGeom>
            <a:avLst/>
            <a:gdLst>
              <a:gd name="T0" fmla="*/ 2147483646 w 180"/>
              <a:gd name="T1" fmla="*/ 2147483646 h 246"/>
              <a:gd name="T2" fmla="*/ 2147483646 w 180"/>
              <a:gd name="T3" fmla="*/ 2147483646 h 246"/>
              <a:gd name="T4" fmla="*/ 2147483646 w 180"/>
              <a:gd name="T5" fmla="*/ 2147483646 h 246"/>
              <a:gd name="T6" fmla="*/ 2147483646 w 180"/>
              <a:gd name="T7" fmla="*/ 2147483646 h 246"/>
              <a:gd name="T8" fmla="*/ 2147483646 w 180"/>
              <a:gd name="T9" fmla="*/ 2147483646 h 246"/>
              <a:gd name="T10" fmla="*/ 2147483646 w 180"/>
              <a:gd name="T11" fmla="*/ 2147483646 h 246"/>
              <a:gd name="T12" fmla="*/ 2147483646 w 180"/>
              <a:gd name="T13" fmla="*/ 2147483646 h 246"/>
              <a:gd name="T14" fmla="*/ 2147483646 w 180"/>
              <a:gd name="T15" fmla="*/ 2147483646 h 246"/>
              <a:gd name="T16" fmla="*/ 2147483646 w 180"/>
              <a:gd name="T17" fmla="*/ 2147483646 h 246"/>
              <a:gd name="T18" fmla="*/ 2147483646 w 180"/>
              <a:gd name="T19" fmla="*/ 2147483646 h 246"/>
              <a:gd name="T20" fmla="*/ 2147483646 w 180"/>
              <a:gd name="T21" fmla="*/ 2147483646 h 246"/>
              <a:gd name="T22" fmla="*/ 2147483646 w 180"/>
              <a:gd name="T23" fmla="*/ 2147483646 h 246"/>
              <a:gd name="T24" fmla="*/ 2147483646 w 180"/>
              <a:gd name="T25" fmla="*/ 2147483646 h 246"/>
              <a:gd name="T26" fmla="*/ 0 w 180"/>
              <a:gd name="T27" fmla="*/ 2147483646 h 246"/>
              <a:gd name="T28" fmla="*/ 0 w 180"/>
              <a:gd name="T29" fmla="*/ 2147483646 h 246"/>
              <a:gd name="T30" fmla="*/ 2147483646 w 180"/>
              <a:gd name="T31" fmla="*/ 2147483646 h 246"/>
              <a:gd name="T32" fmla="*/ 2147483646 w 180"/>
              <a:gd name="T33" fmla="*/ 2147483646 h 246"/>
              <a:gd name="T34" fmla="*/ 2147483646 w 180"/>
              <a:gd name="T35" fmla="*/ 2147483646 h 246"/>
              <a:gd name="T36" fmla="*/ 2147483646 w 180"/>
              <a:gd name="T37" fmla="*/ 2147483646 h 246"/>
              <a:gd name="T38" fmla="*/ 2147483646 w 180"/>
              <a:gd name="T39" fmla="*/ 2147483646 h 246"/>
              <a:gd name="T40" fmla="*/ 2147483646 w 180"/>
              <a:gd name="T41" fmla="*/ 0 h 246"/>
              <a:gd name="T42" fmla="*/ 2147483646 w 180"/>
              <a:gd name="T43" fmla="*/ 2147483646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chemeClr val="bg1"/>
          </a:solidFill>
          <a:ln w="9525">
            <a:solidFill>
              <a:schemeClr val="bg2"/>
            </a:solidFill>
            <a:round/>
            <a:headEnd/>
            <a:tailEnd/>
          </a:ln>
        </p:spPr>
        <p:txBody>
          <a:bodyPr/>
          <a:lstStyle/>
          <a:p>
            <a:endParaRPr lang="en-US"/>
          </a:p>
        </p:txBody>
      </p:sp>
      <p:sp>
        <p:nvSpPr>
          <p:cNvPr id="4192" name="Freeform 368"/>
          <p:cNvSpPr>
            <a:spLocks/>
          </p:cNvSpPr>
          <p:nvPr/>
        </p:nvSpPr>
        <p:spPr bwMode="auto">
          <a:xfrm>
            <a:off x="4849813" y="4346575"/>
            <a:ext cx="31750" cy="123825"/>
          </a:xfrm>
          <a:custGeom>
            <a:avLst/>
            <a:gdLst>
              <a:gd name="T0" fmla="*/ 2147483646 w 24"/>
              <a:gd name="T1" fmla="*/ 0 h 96"/>
              <a:gd name="T2" fmla="*/ 2147483646 w 24"/>
              <a:gd name="T3" fmla="*/ 0 h 96"/>
              <a:gd name="T4" fmla="*/ 2147483646 w 24"/>
              <a:gd name="T5" fmla="*/ 2147483646 h 96"/>
              <a:gd name="T6" fmla="*/ 0 w 24"/>
              <a:gd name="T7" fmla="*/ 2147483646 h 96"/>
              <a:gd name="T8" fmla="*/ 0 w 24"/>
              <a:gd name="T9" fmla="*/ 2147483646 h 96"/>
              <a:gd name="T10" fmla="*/ 2147483646 w 24"/>
              <a:gd name="T11" fmla="*/ 2147483646 h 96"/>
              <a:gd name="T12" fmla="*/ 2147483646 w 24"/>
              <a:gd name="T13" fmla="*/ 2147483646 h 96"/>
              <a:gd name="T14" fmla="*/ 2147483646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chemeClr val="bg1"/>
          </a:solidFill>
          <a:ln w="9525">
            <a:solidFill>
              <a:schemeClr val="bg2"/>
            </a:solidFill>
            <a:round/>
            <a:headEnd/>
            <a:tailEnd/>
          </a:ln>
        </p:spPr>
        <p:txBody>
          <a:bodyPr/>
          <a:lstStyle/>
          <a:p>
            <a:endParaRPr lang="en-US"/>
          </a:p>
        </p:txBody>
      </p:sp>
      <p:sp>
        <p:nvSpPr>
          <p:cNvPr id="4193" name="Freeform 369"/>
          <p:cNvSpPr>
            <a:spLocks/>
          </p:cNvSpPr>
          <p:nvPr/>
        </p:nvSpPr>
        <p:spPr bwMode="auto">
          <a:xfrm>
            <a:off x="4849813" y="4346575"/>
            <a:ext cx="31750" cy="123825"/>
          </a:xfrm>
          <a:custGeom>
            <a:avLst/>
            <a:gdLst>
              <a:gd name="T0" fmla="*/ 2147483646 w 24"/>
              <a:gd name="T1" fmla="*/ 0 h 96"/>
              <a:gd name="T2" fmla="*/ 2147483646 w 24"/>
              <a:gd name="T3" fmla="*/ 0 h 96"/>
              <a:gd name="T4" fmla="*/ 2147483646 w 24"/>
              <a:gd name="T5" fmla="*/ 2147483646 h 96"/>
              <a:gd name="T6" fmla="*/ 0 w 24"/>
              <a:gd name="T7" fmla="*/ 2147483646 h 96"/>
              <a:gd name="T8" fmla="*/ 0 w 24"/>
              <a:gd name="T9" fmla="*/ 2147483646 h 96"/>
              <a:gd name="T10" fmla="*/ 2147483646 w 24"/>
              <a:gd name="T11" fmla="*/ 2147483646 h 96"/>
              <a:gd name="T12" fmla="*/ 2147483646 w 24"/>
              <a:gd name="T13" fmla="*/ 2147483646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96">
                <a:moveTo>
                  <a:pt x="12" y="0"/>
                </a:moveTo>
                <a:lnTo>
                  <a:pt x="12" y="0"/>
                </a:lnTo>
                <a:lnTo>
                  <a:pt x="24" y="42"/>
                </a:lnTo>
                <a:lnTo>
                  <a:pt x="0" y="48"/>
                </a:lnTo>
                <a:lnTo>
                  <a:pt x="0" y="66"/>
                </a:lnTo>
                <a:lnTo>
                  <a:pt x="18" y="96"/>
                </a:lnTo>
                <a:lnTo>
                  <a:pt x="24" y="96"/>
                </a:lnTo>
              </a:path>
            </a:pathLst>
          </a:custGeom>
          <a:solidFill>
            <a:schemeClr val="bg1"/>
          </a:solidFill>
          <a:ln w="9525">
            <a:solidFill>
              <a:schemeClr val="bg2"/>
            </a:solidFill>
            <a:round/>
            <a:headEnd/>
            <a:tailEnd/>
          </a:ln>
        </p:spPr>
        <p:txBody>
          <a:bodyPr/>
          <a:lstStyle/>
          <a:p>
            <a:endParaRPr lang="en-US"/>
          </a:p>
        </p:txBody>
      </p:sp>
      <p:sp>
        <p:nvSpPr>
          <p:cNvPr id="4194" name="Freeform 370"/>
          <p:cNvSpPr>
            <a:spLocks/>
          </p:cNvSpPr>
          <p:nvPr/>
        </p:nvSpPr>
        <p:spPr bwMode="auto">
          <a:xfrm>
            <a:off x="4833938" y="4065588"/>
            <a:ext cx="258762" cy="404812"/>
          </a:xfrm>
          <a:custGeom>
            <a:avLst/>
            <a:gdLst>
              <a:gd name="T0" fmla="*/ 2147483646 w 198"/>
              <a:gd name="T1" fmla="*/ 2147483646 h 313"/>
              <a:gd name="T2" fmla="*/ 2147483646 w 198"/>
              <a:gd name="T3" fmla="*/ 2147483646 h 313"/>
              <a:gd name="T4" fmla="*/ 2147483646 w 198"/>
              <a:gd name="T5" fmla="*/ 2147483646 h 313"/>
              <a:gd name="T6" fmla="*/ 2147483646 w 198"/>
              <a:gd name="T7" fmla="*/ 2147483646 h 313"/>
              <a:gd name="T8" fmla="*/ 2147483646 w 198"/>
              <a:gd name="T9" fmla="*/ 2147483646 h 313"/>
              <a:gd name="T10" fmla="*/ 2147483646 w 198"/>
              <a:gd name="T11" fmla="*/ 2147483646 h 313"/>
              <a:gd name="T12" fmla="*/ 2147483646 w 198"/>
              <a:gd name="T13" fmla="*/ 2147483646 h 313"/>
              <a:gd name="T14" fmla="*/ 2147483646 w 198"/>
              <a:gd name="T15" fmla="*/ 2147483646 h 313"/>
              <a:gd name="T16" fmla="*/ 2147483646 w 198"/>
              <a:gd name="T17" fmla="*/ 2147483646 h 313"/>
              <a:gd name="T18" fmla="*/ 2147483646 w 198"/>
              <a:gd name="T19" fmla="*/ 2147483646 h 313"/>
              <a:gd name="T20" fmla="*/ 2147483646 w 198"/>
              <a:gd name="T21" fmla="*/ 2147483646 h 313"/>
              <a:gd name="T22" fmla="*/ 2147483646 w 198"/>
              <a:gd name="T23" fmla="*/ 2147483646 h 313"/>
              <a:gd name="T24" fmla="*/ 2147483646 w 198"/>
              <a:gd name="T25" fmla="*/ 0 h 313"/>
              <a:gd name="T26" fmla="*/ 2147483646 w 198"/>
              <a:gd name="T27" fmla="*/ 2147483646 h 313"/>
              <a:gd name="T28" fmla="*/ 2147483646 w 198"/>
              <a:gd name="T29" fmla="*/ 2147483646 h 313"/>
              <a:gd name="T30" fmla="*/ 2147483646 w 198"/>
              <a:gd name="T31" fmla="*/ 2147483646 h 313"/>
              <a:gd name="T32" fmla="*/ 2147483646 w 198"/>
              <a:gd name="T33" fmla="*/ 2147483646 h 313"/>
              <a:gd name="T34" fmla="*/ 2147483646 w 198"/>
              <a:gd name="T35" fmla="*/ 2147483646 h 313"/>
              <a:gd name="T36" fmla="*/ 2147483646 w 198"/>
              <a:gd name="T37" fmla="*/ 2147483646 h 313"/>
              <a:gd name="T38" fmla="*/ 2147483646 w 198"/>
              <a:gd name="T39" fmla="*/ 2147483646 h 313"/>
              <a:gd name="T40" fmla="*/ 2147483646 w 198"/>
              <a:gd name="T41" fmla="*/ 2147483646 h 313"/>
              <a:gd name="T42" fmla="*/ 0 w 198"/>
              <a:gd name="T43" fmla="*/ 2147483646 h 313"/>
              <a:gd name="T44" fmla="*/ 2147483646 w 198"/>
              <a:gd name="T45" fmla="*/ 2147483646 h 313"/>
              <a:gd name="T46" fmla="*/ 2147483646 w 198"/>
              <a:gd name="T47" fmla="*/ 2147483646 h 313"/>
              <a:gd name="T48" fmla="*/ 2147483646 w 198"/>
              <a:gd name="T49" fmla="*/ 2147483646 h 313"/>
              <a:gd name="T50" fmla="*/ 2147483646 w 198"/>
              <a:gd name="T51" fmla="*/ 2147483646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solidFill>
            <a:schemeClr val="bg1"/>
          </a:solidFill>
          <a:ln w="9525">
            <a:solidFill>
              <a:schemeClr val="bg2"/>
            </a:solidFill>
            <a:round/>
            <a:headEnd/>
            <a:tailEnd/>
          </a:ln>
        </p:spPr>
        <p:txBody>
          <a:bodyPr/>
          <a:lstStyle/>
          <a:p>
            <a:endParaRPr lang="en-US"/>
          </a:p>
        </p:txBody>
      </p:sp>
      <p:sp>
        <p:nvSpPr>
          <p:cNvPr id="4195" name="Freeform 371"/>
          <p:cNvSpPr>
            <a:spLocks/>
          </p:cNvSpPr>
          <p:nvPr/>
        </p:nvSpPr>
        <p:spPr bwMode="auto">
          <a:xfrm>
            <a:off x="4833938" y="4065588"/>
            <a:ext cx="258762" cy="404812"/>
          </a:xfrm>
          <a:custGeom>
            <a:avLst/>
            <a:gdLst>
              <a:gd name="T0" fmla="*/ 2147483646 w 198"/>
              <a:gd name="T1" fmla="*/ 2147483646 h 313"/>
              <a:gd name="T2" fmla="*/ 2147483646 w 198"/>
              <a:gd name="T3" fmla="*/ 2147483646 h 313"/>
              <a:gd name="T4" fmla="*/ 2147483646 w 198"/>
              <a:gd name="T5" fmla="*/ 2147483646 h 313"/>
              <a:gd name="T6" fmla="*/ 2147483646 w 198"/>
              <a:gd name="T7" fmla="*/ 2147483646 h 313"/>
              <a:gd name="T8" fmla="*/ 2147483646 w 198"/>
              <a:gd name="T9" fmla="*/ 2147483646 h 313"/>
              <a:gd name="T10" fmla="*/ 2147483646 w 198"/>
              <a:gd name="T11" fmla="*/ 2147483646 h 313"/>
              <a:gd name="T12" fmla="*/ 2147483646 w 198"/>
              <a:gd name="T13" fmla="*/ 2147483646 h 313"/>
              <a:gd name="T14" fmla="*/ 2147483646 w 198"/>
              <a:gd name="T15" fmla="*/ 2147483646 h 313"/>
              <a:gd name="T16" fmla="*/ 2147483646 w 198"/>
              <a:gd name="T17" fmla="*/ 2147483646 h 313"/>
              <a:gd name="T18" fmla="*/ 2147483646 w 198"/>
              <a:gd name="T19" fmla="*/ 2147483646 h 313"/>
              <a:gd name="T20" fmla="*/ 2147483646 w 198"/>
              <a:gd name="T21" fmla="*/ 2147483646 h 313"/>
              <a:gd name="T22" fmla="*/ 2147483646 w 198"/>
              <a:gd name="T23" fmla="*/ 2147483646 h 313"/>
              <a:gd name="T24" fmla="*/ 2147483646 w 198"/>
              <a:gd name="T25" fmla="*/ 0 h 313"/>
              <a:gd name="T26" fmla="*/ 2147483646 w 198"/>
              <a:gd name="T27" fmla="*/ 2147483646 h 313"/>
              <a:gd name="T28" fmla="*/ 2147483646 w 198"/>
              <a:gd name="T29" fmla="*/ 2147483646 h 313"/>
              <a:gd name="T30" fmla="*/ 2147483646 w 198"/>
              <a:gd name="T31" fmla="*/ 2147483646 h 313"/>
              <a:gd name="T32" fmla="*/ 2147483646 w 198"/>
              <a:gd name="T33" fmla="*/ 2147483646 h 313"/>
              <a:gd name="T34" fmla="*/ 2147483646 w 198"/>
              <a:gd name="T35" fmla="*/ 2147483646 h 313"/>
              <a:gd name="T36" fmla="*/ 2147483646 w 198"/>
              <a:gd name="T37" fmla="*/ 2147483646 h 313"/>
              <a:gd name="T38" fmla="*/ 2147483646 w 198"/>
              <a:gd name="T39" fmla="*/ 2147483646 h 313"/>
              <a:gd name="T40" fmla="*/ 2147483646 w 198"/>
              <a:gd name="T41" fmla="*/ 2147483646 h 313"/>
              <a:gd name="T42" fmla="*/ 0 w 198"/>
              <a:gd name="T43" fmla="*/ 2147483646 h 313"/>
              <a:gd name="T44" fmla="*/ 2147483646 w 198"/>
              <a:gd name="T45" fmla="*/ 2147483646 h 313"/>
              <a:gd name="T46" fmla="*/ 2147483646 w 198"/>
              <a:gd name="T47" fmla="*/ 2147483646 h 313"/>
              <a:gd name="T48" fmla="*/ 2147483646 w 198"/>
              <a:gd name="T49" fmla="*/ 2147483646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solidFill>
            <a:schemeClr val="bg1"/>
          </a:solidFill>
          <a:ln w="9525">
            <a:solidFill>
              <a:schemeClr val="bg2"/>
            </a:solidFill>
            <a:round/>
            <a:headEnd/>
            <a:tailEnd/>
          </a:ln>
        </p:spPr>
        <p:txBody>
          <a:bodyPr/>
          <a:lstStyle/>
          <a:p>
            <a:endParaRPr lang="en-US"/>
          </a:p>
        </p:txBody>
      </p:sp>
      <p:sp>
        <p:nvSpPr>
          <p:cNvPr id="4196" name="Freeform 372"/>
          <p:cNvSpPr>
            <a:spLocks/>
          </p:cNvSpPr>
          <p:nvPr/>
        </p:nvSpPr>
        <p:spPr bwMode="auto">
          <a:xfrm>
            <a:off x="4913313" y="5211763"/>
            <a:ext cx="398462" cy="354012"/>
          </a:xfrm>
          <a:custGeom>
            <a:avLst/>
            <a:gdLst>
              <a:gd name="T0" fmla="*/ 2147483646 w 51"/>
              <a:gd name="T1" fmla="*/ 2147483646 h 45"/>
              <a:gd name="T2" fmla="*/ 2147483646 w 51"/>
              <a:gd name="T3" fmla="*/ 2147483646 h 45"/>
              <a:gd name="T4" fmla="*/ 2147483646 w 51"/>
              <a:gd name="T5" fmla="*/ 2147483646 h 45"/>
              <a:gd name="T6" fmla="*/ 2147483646 w 51"/>
              <a:gd name="T7" fmla="*/ 2147483646 h 45"/>
              <a:gd name="T8" fmla="*/ 2147483646 w 51"/>
              <a:gd name="T9" fmla="*/ 0 h 45"/>
              <a:gd name="T10" fmla="*/ 2147483646 w 51"/>
              <a:gd name="T11" fmla="*/ 2147483646 h 45"/>
              <a:gd name="T12" fmla="*/ 2147483646 w 51"/>
              <a:gd name="T13" fmla="*/ 2147483646 h 45"/>
              <a:gd name="T14" fmla="*/ 2147483646 w 51"/>
              <a:gd name="T15" fmla="*/ 2147483646 h 45"/>
              <a:gd name="T16" fmla="*/ 2147483646 w 51"/>
              <a:gd name="T17" fmla="*/ 2147483646 h 45"/>
              <a:gd name="T18" fmla="*/ 2147483646 w 51"/>
              <a:gd name="T19" fmla="*/ 2147483646 h 45"/>
              <a:gd name="T20" fmla="*/ 2147483646 w 51"/>
              <a:gd name="T21" fmla="*/ 2147483646 h 45"/>
              <a:gd name="T22" fmla="*/ 2147483646 w 51"/>
              <a:gd name="T23" fmla="*/ 2147483646 h 45"/>
              <a:gd name="T24" fmla="*/ 2147483646 w 51"/>
              <a:gd name="T25" fmla="*/ 2147483646 h 45"/>
              <a:gd name="T26" fmla="*/ 2147483646 w 51"/>
              <a:gd name="T27" fmla="*/ 2147483646 h 45"/>
              <a:gd name="T28" fmla="*/ 2147483646 w 51"/>
              <a:gd name="T29" fmla="*/ 2147483646 h 45"/>
              <a:gd name="T30" fmla="*/ 2147483646 w 51"/>
              <a:gd name="T31" fmla="*/ 2147483646 h 45"/>
              <a:gd name="T32" fmla="*/ 2147483646 w 51"/>
              <a:gd name="T33" fmla="*/ 2147483646 h 45"/>
              <a:gd name="T34" fmla="*/ 0 w 51"/>
              <a:gd name="T35" fmla="*/ 2147483646 h 45"/>
              <a:gd name="T36" fmla="*/ 2147483646 w 51"/>
              <a:gd name="T37" fmla="*/ 2147483646 h 45"/>
              <a:gd name="T38" fmla="*/ 2147483646 w 51"/>
              <a:gd name="T39" fmla="*/ 2147483646 h 45"/>
              <a:gd name="T40" fmla="*/ 2147483646 w 51"/>
              <a:gd name="T41" fmla="*/ 2147483646 h 45"/>
              <a:gd name="T42" fmla="*/ 2147483646 w 51"/>
              <a:gd name="T43" fmla="*/ 2147483646 h 45"/>
              <a:gd name="T44" fmla="*/ 2147483646 w 51"/>
              <a:gd name="T45" fmla="*/ 2147483646 h 45"/>
              <a:gd name="T46" fmla="*/ 2147483646 w 51"/>
              <a:gd name="T47" fmla="*/ 2147483646 h 45"/>
              <a:gd name="T48" fmla="*/ 2147483646 w 51"/>
              <a:gd name="T49" fmla="*/ 2147483646 h 45"/>
              <a:gd name="T50" fmla="*/ 2147483646 w 51"/>
              <a:gd name="T51" fmla="*/ 2147483646 h 45"/>
              <a:gd name="T52" fmla="*/ 2147483646 w 51"/>
              <a:gd name="T53" fmla="*/ 2147483646 h 45"/>
              <a:gd name="T54" fmla="*/ 2147483646 w 51"/>
              <a:gd name="T55" fmla="*/ 2147483646 h 45"/>
              <a:gd name="T56" fmla="*/ 2147483646 w 51"/>
              <a:gd name="T57" fmla="*/ 2147483646 h 45"/>
              <a:gd name="T58" fmla="*/ 2147483646 w 51"/>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rgbClr val="DDDDDD"/>
          </a:solidFill>
          <a:ln w="9525">
            <a:solidFill>
              <a:schemeClr val="bg2"/>
            </a:solidFill>
            <a:round/>
            <a:headEnd/>
            <a:tailEnd/>
          </a:ln>
        </p:spPr>
        <p:txBody>
          <a:bodyPr/>
          <a:lstStyle/>
          <a:p>
            <a:endParaRPr lang="en-US"/>
          </a:p>
        </p:txBody>
      </p:sp>
      <p:sp>
        <p:nvSpPr>
          <p:cNvPr id="4197" name="Freeform 373"/>
          <p:cNvSpPr>
            <a:spLocks/>
          </p:cNvSpPr>
          <p:nvPr/>
        </p:nvSpPr>
        <p:spPr bwMode="auto">
          <a:xfrm>
            <a:off x="4999038" y="5095875"/>
            <a:ext cx="236537" cy="234950"/>
          </a:xfrm>
          <a:custGeom>
            <a:avLst/>
            <a:gdLst>
              <a:gd name="T0" fmla="*/ 2147483646 w 180"/>
              <a:gd name="T1" fmla="*/ 2147483646 h 180"/>
              <a:gd name="T2" fmla="*/ 2147483646 w 180"/>
              <a:gd name="T3" fmla="*/ 2147483646 h 180"/>
              <a:gd name="T4" fmla="*/ 2147483646 w 180"/>
              <a:gd name="T5" fmla="*/ 2147483646 h 180"/>
              <a:gd name="T6" fmla="*/ 2147483646 w 180"/>
              <a:gd name="T7" fmla="*/ 2147483646 h 180"/>
              <a:gd name="T8" fmla="*/ 2147483646 w 180"/>
              <a:gd name="T9" fmla="*/ 2147483646 h 180"/>
              <a:gd name="T10" fmla="*/ 2147483646 w 180"/>
              <a:gd name="T11" fmla="*/ 2147483646 h 180"/>
              <a:gd name="T12" fmla="*/ 2147483646 w 180"/>
              <a:gd name="T13" fmla="*/ 2147483646 h 180"/>
              <a:gd name="T14" fmla="*/ 2147483646 w 180"/>
              <a:gd name="T15" fmla="*/ 0 h 180"/>
              <a:gd name="T16" fmla="*/ 2147483646 w 180"/>
              <a:gd name="T17" fmla="*/ 2147483646 h 180"/>
              <a:gd name="T18" fmla="*/ 2147483646 w 180"/>
              <a:gd name="T19" fmla="*/ 2147483646 h 180"/>
              <a:gd name="T20" fmla="*/ 2147483646 w 180"/>
              <a:gd name="T21" fmla="*/ 2147483646 h 180"/>
              <a:gd name="T22" fmla="*/ 0 w 180"/>
              <a:gd name="T23" fmla="*/ 2147483646 h 180"/>
              <a:gd name="T24" fmla="*/ 0 w 180"/>
              <a:gd name="T25" fmla="*/ 2147483646 h 180"/>
              <a:gd name="T26" fmla="*/ 2147483646 w 180"/>
              <a:gd name="T27" fmla="*/ 2147483646 h 180"/>
              <a:gd name="T28" fmla="*/ 2147483646 w 180"/>
              <a:gd name="T29" fmla="*/ 2147483646 h 180"/>
              <a:gd name="T30" fmla="*/ 2147483646 w 180"/>
              <a:gd name="T31" fmla="*/ 2147483646 h 180"/>
              <a:gd name="T32" fmla="*/ 2147483646 w 180"/>
              <a:gd name="T33" fmla="*/ 2147483646 h 180"/>
              <a:gd name="T34" fmla="*/ 2147483646 w 180"/>
              <a:gd name="T35" fmla="*/ 2147483646 h 180"/>
              <a:gd name="T36" fmla="*/ 2147483646 w 180"/>
              <a:gd name="T37" fmla="*/ 2147483646 h 180"/>
              <a:gd name="T38" fmla="*/ 2147483646 w 180"/>
              <a:gd name="T39" fmla="*/ 2147483646 h 180"/>
              <a:gd name="T40" fmla="*/ 2147483646 w 180"/>
              <a:gd name="T41" fmla="*/ 2147483646 h 180"/>
              <a:gd name="T42" fmla="*/ 2147483646 w 180"/>
              <a:gd name="T43" fmla="*/ 2147483646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solidFill>
            <a:schemeClr val="bg1"/>
          </a:solidFill>
          <a:ln w="9525">
            <a:solidFill>
              <a:schemeClr val="bg2"/>
            </a:solidFill>
            <a:round/>
            <a:headEnd/>
            <a:tailEnd/>
          </a:ln>
        </p:spPr>
        <p:txBody>
          <a:bodyPr/>
          <a:lstStyle/>
          <a:p>
            <a:endParaRPr lang="en-US"/>
          </a:p>
        </p:txBody>
      </p:sp>
      <p:sp>
        <p:nvSpPr>
          <p:cNvPr id="4198" name="Freeform 374"/>
          <p:cNvSpPr>
            <a:spLocks/>
          </p:cNvSpPr>
          <p:nvPr/>
        </p:nvSpPr>
        <p:spPr bwMode="auto">
          <a:xfrm>
            <a:off x="5241925" y="4914900"/>
            <a:ext cx="268288" cy="422275"/>
          </a:xfrm>
          <a:custGeom>
            <a:avLst/>
            <a:gdLst>
              <a:gd name="T0" fmla="*/ 2147483646 w 34"/>
              <a:gd name="T1" fmla="*/ 2147483646 h 54"/>
              <a:gd name="T2" fmla="*/ 2147483646 w 34"/>
              <a:gd name="T3" fmla="*/ 2147483646 h 54"/>
              <a:gd name="T4" fmla="*/ 2147483646 w 34"/>
              <a:gd name="T5" fmla="*/ 2147483646 h 54"/>
              <a:gd name="T6" fmla="*/ 2147483646 w 34"/>
              <a:gd name="T7" fmla="*/ 2147483646 h 54"/>
              <a:gd name="T8" fmla="*/ 2147483646 w 34"/>
              <a:gd name="T9" fmla="*/ 2147483646 h 54"/>
              <a:gd name="T10" fmla="*/ 2147483646 w 34"/>
              <a:gd name="T11" fmla="*/ 2147483646 h 54"/>
              <a:gd name="T12" fmla="*/ 2147483646 w 34"/>
              <a:gd name="T13" fmla="*/ 2147483646 h 54"/>
              <a:gd name="T14" fmla="*/ 2147483646 w 34"/>
              <a:gd name="T15" fmla="*/ 2147483646 h 54"/>
              <a:gd name="T16" fmla="*/ 2147483646 w 34"/>
              <a:gd name="T17" fmla="*/ 2147483646 h 54"/>
              <a:gd name="T18" fmla="*/ 2147483646 w 34"/>
              <a:gd name="T19" fmla="*/ 2147483646 h 54"/>
              <a:gd name="T20" fmla="*/ 2147483646 w 34"/>
              <a:gd name="T21" fmla="*/ 2147483646 h 54"/>
              <a:gd name="T22" fmla="*/ 2147483646 w 34"/>
              <a:gd name="T23" fmla="*/ 2147483646 h 54"/>
              <a:gd name="T24" fmla="*/ 0 w 34"/>
              <a:gd name="T25" fmla="*/ 2147483646 h 54"/>
              <a:gd name="T26" fmla="*/ 0 w 34"/>
              <a:gd name="T27" fmla="*/ 2147483646 h 54"/>
              <a:gd name="T28" fmla="*/ 2147483646 w 34"/>
              <a:gd name="T29" fmla="*/ 2147483646 h 54"/>
              <a:gd name="T30" fmla="*/ 2147483646 w 34"/>
              <a:gd name="T31" fmla="*/ 2147483646 h 54"/>
              <a:gd name="T32" fmla="*/ 2147483646 w 34"/>
              <a:gd name="T33" fmla="*/ 2147483646 h 54"/>
              <a:gd name="T34" fmla="*/ 2147483646 w 34"/>
              <a:gd name="T35" fmla="*/ 2147483646 h 54"/>
              <a:gd name="T36" fmla="*/ 2147483646 w 34"/>
              <a:gd name="T37" fmla="*/ 2147483646 h 54"/>
              <a:gd name="T38" fmla="*/ 2147483646 w 34"/>
              <a:gd name="T39" fmla="*/ 2147483646 h 54"/>
              <a:gd name="T40" fmla="*/ 2147483646 w 34"/>
              <a:gd name="T41" fmla="*/ 2147483646 h 54"/>
              <a:gd name="T42" fmla="*/ 2147483646 w 34"/>
              <a:gd name="T43" fmla="*/ 2147483646 h 54"/>
              <a:gd name="T44" fmla="*/ 2147483646 w 34"/>
              <a:gd name="T45" fmla="*/ 2147483646 h 54"/>
              <a:gd name="T46" fmla="*/ 2147483646 w 34"/>
              <a:gd name="T47" fmla="*/ 2147483646 h 54"/>
              <a:gd name="T48" fmla="*/ 2147483646 w 34"/>
              <a:gd name="T49" fmla="*/ 2147483646 h 54"/>
              <a:gd name="T50" fmla="*/ 2147483646 w 34"/>
              <a:gd name="T51" fmla="*/ 2147483646 h 54"/>
              <a:gd name="T52" fmla="*/ 2147483646 w 34"/>
              <a:gd name="T53" fmla="*/ 2147483646 h 54"/>
              <a:gd name="T54" fmla="*/ 2147483646 w 34"/>
              <a:gd name="T55" fmla="*/ 2147483646 h 54"/>
              <a:gd name="T56" fmla="*/ 2147483646 w 34"/>
              <a:gd name="T57" fmla="*/ 2147483646 h 54"/>
              <a:gd name="T58" fmla="*/ 2147483646 w 34"/>
              <a:gd name="T59" fmla="*/ 2147483646 h 54"/>
              <a:gd name="T60" fmla="*/ 2147483646 w 34"/>
              <a:gd name="T61" fmla="*/ 2147483646 h 54"/>
              <a:gd name="T62" fmla="*/ 2147483646 w 34"/>
              <a:gd name="T63" fmla="*/ 2147483646 h 54"/>
              <a:gd name="T64" fmla="*/ 2147483646 w 34"/>
              <a:gd name="T65" fmla="*/ 2147483646 h 54"/>
              <a:gd name="T66" fmla="*/ 2147483646 w 34"/>
              <a:gd name="T67" fmla="*/ 2147483646 h 54"/>
              <a:gd name="T68" fmla="*/ 2147483646 w 34"/>
              <a:gd name="T69" fmla="*/ 0 h 54"/>
              <a:gd name="T70" fmla="*/ 2147483646 w 34"/>
              <a:gd name="T71" fmla="*/ 0 h 54"/>
              <a:gd name="T72" fmla="*/ 2147483646 w 34"/>
              <a:gd name="T73" fmla="*/ 2147483646 h 54"/>
              <a:gd name="T74" fmla="*/ 2147483646 w 34"/>
              <a:gd name="T75" fmla="*/ 2147483646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chemeClr val="bg1"/>
          </a:solidFill>
          <a:ln w="9525">
            <a:solidFill>
              <a:schemeClr val="bg2"/>
            </a:solidFill>
            <a:round/>
            <a:headEnd/>
            <a:tailEnd/>
          </a:ln>
        </p:spPr>
        <p:txBody>
          <a:bodyPr/>
          <a:lstStyle/>
          <a:p>
            <a:endParaRPr lang="en-US"/>
          </a:p>
        </p:txBody>
      </p:sp>
      <p:sp>
        <p:nvSpPr>
          <p:cNvPr id="4199" name="Freeform 375"/>
          <p:cNvSpPr>
            <a:spLocks/>
          </p:cNvSpPr>
          <p:nvPr/>
        </p:nvSpPr>
        <p:spPr bwMode="auto">
          <a:xfrm>
            <a:off x="5241925" y="4673600"/>
            <a:ext cx="260350" cy="265113"/>
          </a:xfrm>
          <a:custGeom>
            <a:avLst/>
            <a:gdLst>
              <a:gd name="T0" fmla="*/ 2147483646 w 33"/>
              <a:gd name="T1" fmla="*/ 2147483646 h 34"/>
              <a:gd name="T2" fmla="*/ 2147483646 w 33"/>
              <a:gd name="T3" fmla="*/ 2147483646 h 34"/>
              <a:gd name="T4" fmla="*/ 2147483646 w 33"/>
              <a:gd name="T5" fmla="*/ 2147483646 h 34"/>
              <a:gd name="T6" fmla="*/ 2147483646 w 33"/>
              <a:gd name="T7" fmla="*/ 2147483646 h 34"/>
              <a:gd name="T8" fmla="*/ 2147483646 w 33"/>
              <a:gd name="T9" fmla="*/ 0 h 34"/>
              <a:gd name="T10" fmla="*/ 2147483646 w 33"/>
              <a:gd name="T11" fmla="*/ 2147483646 h 34"/>
              <a:gd name="T12" fmla="*/ 2147483646 w 33"/>
              <a:gd name="T13" fmla="*/ 2147483646 h 34"/>
              <a:gd name="T14" fmla="*/ 2147483646 w 33"/>
              <a:gd name="T15" fmla="*/ 2147483646 h 34"/>
              <a:gd name="T16" fmla="*/ 2147483646 w 33"/>
              <a:gd name="T17" fmla="*/ 2147483646 h 34"/>
              <a:gd name="T18" fmla="*/ 2147483646 w 33"/>
              <a:gd name="T19" fmla="*/ 2147483646 h 34"/>
              <a:gd name="T20" fmla="*/ 2147483646 w 33"/>
              <a:gd name="T21" fmla="*/ 2147483646 h 34"/>
              <a:gd name="T22" fmla="*/ 0 w 33"/>
              <a:gd name="T23" fmla="*/ 2147483646 h 34"/>
              <a:gd name="T24" fmla="*/ 2147483646 w 33"/>
              <a:gd name="T25" fmla="*/ 2147483646 h 34"/>
              <a:gd name="T26" fmla="*/ 2147483646 w 33"/>
              <a:gd name="T27" fmla="*/ 2147483646 h 34"/>
              <a:gd name="T28" fmla="*/ 2147483646 w 33"/>
              <a:gd name="T29" fmla="*/ 2147483646 h 34"/>
              <a:gd name="T30" fmla="*/ 2147483646 w 33"/>
              <a:gd name="T31" fmla="*/ 2147483646 h 34"/>
              <a:gd name="T32" fmla="*/ 2147483646 w 33"/>
              <a:gd name="T33" fmla="*/ 2147483646 h 34"/>
              <a:gd name="T34" fmla="*/ 2147483646 w 33"/>
              <a:gd name="T35" fmla="*/ 2147483646 h 34"/>
              <a:gd name="T36" fmla="*/ 2147483646 w 33"/>
              <a:gd name="T37" fmla="*/ 2147483646 h 34"/>
              <a:gd name="T38" fmla="*/ 2147483646 w 33"/>
              <a:gd name="T39" fmla="*/ 2147483646 h 34"/>
              <a:gd name="T40" fmla="*/ 2147483646 w 33"/>
              <a:gd name="T41" fmla="*/ 2147483646 h 34"/>
              <a:gd name="T42" fmla="*/ 2147483646 w 33"/>
              <a:gd name="T43" fmla="*/ 2147483646 h 34"/>
              <a:gd name="T44" fmla="*/ 2147483646 w 33"/>
              <a:gd name="T45" fmla="*/ 2147483646 h 34"/>
              <a:gd name="T46" fmla="*/ 2147483646 w 33"/>
              <a:gd name="T47" fmla="*/ 2147483646 h 34"/>
              <a:gd name="T48" fmla="*/ 2147483646 w 33"/>
              <a:gd name="T49" fmla="*/ 2147483646 h 34"/>
              <a:gd name="T50" fmla="*/ 2147483646 w 33"/>
              <a:gd name="T51" fmla="*/ 2147483646 h 34"/>
              <a:gd name="T52" fmla="*/ 2147483646 w 33"/>
              <a:gd name="T53" fmla="*/ 2147483646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chemeClr val="bg1"/>
          </a:solidFill>
          <a:ln w="9525">
            <a:solidFill>
              <a:schemeClr val="bg2"/>
            </a:solidFill>
            <a:round/>
            <a:headEnd/>
            <a:tailEnd/>
          </a:ln>
        </p:spPr>
        <p:txBody>
          <a:bodyPr/>
          <a:lstStyle/>
          <a:p>
            <a:endParaRPr lang="en-US"/>
          </a:p>
        </p:txBody>
      </p:sp>
      <p:sp>
        <p:nvSpPr>
          <p:cNvPr id="4200" name="Freeform 376"/>
          <p:cNvSpPr>
            <a:spLocks/>
          </p:cNvSpPr>
          <p:nvPr/>
        </p:nvSpPr>
        <p:spPr bwMode="auto">
          <a:xfrm>
            <a:off x="4802188" y="4797425"/>
            <a:ext cx="298450" cy="298450"/>
          </a:xfrm>
          <a:custGeom>
            <a:avLst/>
            <a:gdLst>
              <a:gd name="T0" fmla="*/ 2147483646 w 38"/>
              <a:gd name="T1" fmla="*/ 2147483646 h 38"/>
              <a:gd name="T2" fmla="*/ 2147483646 w 38"/>
              <a:gd name="T3" fmla="*/ 2147483646 h 38"/>
              <a:gd name="T4" fmla="*/ 2147483646 w 38"/>
              <a:gd name="T5" fmla="*/ 2147483646 h 38"/>
              <a:gd name="T6" fmla="*/ 2147483646 w 38"/>
              <a:gd name="T7" fmla="*/ 2147483646 h 38"/>
              <a:gd name="T8" fmla="*/ 2147483646 w 38"/>
              <a:gd name="T9" fmla="*/ 2147483646 h 38"/>
              <a:gd name="T10" fmla="*/ 2147483646 w 38"/>
              <a:gd name="T11" fmla="*/ 2147483646 h 38"/>
              <a:gd name="T12" fmla="*/ 2147483646 w 38"/>
              <a:gd name="T13" fmla="*/ 2147483646 h 38"/>
              <a:gd name="T14" fmla="*/ 2147483646 w 38"/>
              <a:gd name="T15" fmla="*/ 2147483646 h 38"/>
              <a:gd name="T16" fmla="*/ 2147483646 w 38"/>
              <a:gd name="T17" fmla="*/ 2147483646 h 38"/>
              <a:gd name="T18" fmla="*/ 2147483646 w 38"/>
              <a:gd name="T19" fmla="*/ 2147483646 h 38"/>
              <a:gd name="T20" fmla="*/ 2147483646 w 38"/>
              <a:gd name="T21" fmla="*/ 2147483646 h 38"/>
              <a:gd name="T22" fmla="*/ 2147483646 w 38"/>
              <a:gd name="T23" fmla="*/ 2147483646 h 38"/>
              <a:gd name="T24" fmla="*/ 2147483646 w 38"/>
              <a:gd name="T25" fmla="*/ 2147483646 h 38"/>
              <a:gd name="T26" fmla="*/ 2147483646 w 38"/>
              <a:gd name="T27" fmla="*/ 2147483646 h 38"/>
              <a:gd name="T28" fmla="*/ 2147483646 w 38"/>
              <a:gd name="T29" fmla="*/ 2147483646 h 38"/>
              <a:gd name="T30" fmla="*/ 2147483646 w 38"/>
              <a:gd name="T31" fmla="*/ 2147483646 h 38"/>
              <a:gd name="T32" fmla="*/ 2147483646 w 38"/>
              <a:gd name="T33" fmla="*/ 0 h 38"/>
              <a:gd name="T34" fmla="*/ 2147483646 w 38"/>
              <a:gd name="T35" fmla="*/ 0 h 38"/>
              <a:gd name="T36" fmla="*/ 2147483646 w 38"/>
              <a:gd name="T37" fmla="*/ 2147483646 h 38"/>
              <a:gd name="T38" fmla="*/ 2147483646 w 38"/>
              <a:gd name="T39" fmla="*/ 2147483646 h 38"/>
              <a:gd name="T40" fmla="*/ 2147483646 w 38"/>
              <a:gd name="T41" fmla="*/ 2147483646 h 38"/>
              <a:gd name="T42" fmla="*/ 0 w 38"/>
              <a:gd name="T43" fmla="*/ 2147483646 h 38"/>
              <a:gd name="T44" fmla="*/ 0 w 38"/>
              <a:gd name="T45" fmla="*/ 2147483646 h 38"/>
              <a:gd name="T46" fmla="*/ 2147483646 w 38"/>
              <a:gd name="T47" fmla="*/ 2147483646 h 38"/>
              <a:gd name="T48" fmla="*/ 2147483646 w 38"/>
              <a:gd name="T49" fmla="*/ 2147483646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chemeClr val="bg1"/>
          </a:solidFill>
          <a:ln w="9525">
            <a:solidFill>
              <a:schemeClr val="bg2"/>
            </a:solidFill>
            <a:round/>
            <a:headEnd/>
            <a:tailEnd/>
          </a:ln>
        </p:spPr>
        <p:txBody>
          <a:bodyPr/>
          <a:lstStyle/>
          <a:p>
            <a:endParaRPr lang="en-US"/>
          </a:p>
        </p:txBody>
      </p:sp>
      <p:sp>
        <p:nvSpPr>
          <p:cNvPr id="4201" name="Freeform 377"/>
          <p:cNvSpPr>
            <a:spLocks/>
          </p:cNvSpPr>
          <p:nvPr/>
        </p:nvSpPr>
        <p:spPr bwMode="auto">
          <a:xfrm>
            <a:off x="4802188" y="4516438"/>
            <a:ext cx="463550" cy="460375"/>
          </a:xfrm>
          <a:custGeom>
            <a:avLst/>
            <a:gdLst>
              <a:gd name="T0" fmla="*/ 2147483646 w 59"/>
              <a:gd name="T1" fmla="*/ 2147483646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0 w 59"/>
              <a:gd name="T13" fmla="*/ 2147483646 h 59"/>
              <a:gd name="T14" fmla="*/ 2147483646 w 59"/>
              <a:gd name="T15" fmla="*/ 2147483646 h 59"/>
              <a:gd name="T16" fmla="*/ 2147483646 w 59"/>
              <a:gd name="T17" fmla="*/ 2147483646 h 59"/>
              <a:gd name="T18" fmla="*/ 2147483646 w 59"/>
              <a:gd name="T19" fmla="*/ 2147483646 h 59"/>
              <a:gd name="T20" fmla="*/ 2147483646 w 59"/>
              <a:gd name="T21" fmla="*/ 2147483646 h 59"/>
              <a:gd name="T22" fmla="*/ 2147483646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0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solidFill>
            <a:schemeClr val="bg1"/>
          </a:solidFill>
          <a:ln w="9525">
            <a:solidFill>
              <a:schemeClr val="bg2"/>
            </a:solidFill>
            <a:round/>
            <a:headEnd/>
            <a:tailEnd/>
          </a:ln>
        </p:spPr>
        <p:txBody>
          <a:bodyPr/>
          <a:lstStyle/>
          <a:p>
            <a:endParaRPr lang="en-US"/>
          </a:p>
        </p:txBody>
      </p:sp>
      <p:sp>
        <p:nvSpPr>
          <p:cNvPr id="2156" name="Freeform 378"/>
          <p:cNvSpPr>
            <a:spLocks/>
          </p:cNvSpPr>
          <p:nvPr/>
        </p:nvSpPr>
        <p:spPr bwMode="auto">
          <a:xfrm>
            <a:off x="5319713" y="4203700"/>
            <a:ext cx="369887" cy="354013"/>
          </a:xfrm>
          <a:custGeom>
            <a:avLst/>
            <a:gdLst>
              <a:gd name="T0" fmla="*/ 2147483647 w 47"/>
              <a:gd name="T1" fmla="*/ 2147483647 h 45"/>
              <a:gd name="T2" fmla="*/ 2147483647 w 47"/>
              <a:gd name="T3" fmla="*/ 2147483647 h 45"/>
              <a:gd name="T4" fmla="*/ 2147483647 w 47"/>
              <a:gd name="T5" fmla="*/ 2147483647 h 45"/>
              <a:gd name="T6" fmla="*/ 2147483647 w 47"/>
              <a:gd name="T7" fmla="*/ 2147483647 h 45"/>
              <a:gd name="T8" fmla="*/ 2147483647 w 47"/>
              <a:gd name="T9" fmla="*/ 2147483647 h 45"/>
              <a:gd name="T10" fmla="*/ 2147483647 w 47"/>
              <a:gd name="T11" fmla="*/ 2147483647 h 45"/>
              <a:gd name="T12" fmla="*/ 2147483647 w 47"/>
              <a:gd name="T13" fmla="*/ 2147483647 h 45"/>
              <a:gd name="T14" fmla="*/ 2147483647 w 47"/>
              <a:gd name="T15" fmla="*/ 2147483647 h 45"/>
              <a:gd name="T16" fmla="*/ 2147483647 w 47"/>
              <a:gd name="T17" fmla="*/ 2147483647 h 45"/>
              <a:gd name="T18" fmla="*/ 2147483647 w 47"/>
              <a:gd name="T19" fmla="*/ 2147483647 h 45"/>
              <a:gd name="T20" fmla="*/ 2147483647 w 47"/>
              <a:gd name="T21" fmla="*/ 2147483647 h 45"/>
              <a:gd name="T22" fmla="*/ 2147483647 w 47"/>
              <a:gd name="T23" fmla="*/ 2147483647 h 45"/>
              <a:gd name="T24" fmla="*/ 2147483647 w 47"/>
              <a:gd name="T25" fmla="*/ 2147483647 h 45"/>
              <a:gd name="T26" fmla="*/ 2147483647 w 47"/>
              <a:gd name="T27" fmla="*/ 2147483647 h 45"/>
              <a:gd name="T28" fmla="*/ 2147483647 w 47"/>
              <a:gd name="T29" fmla="*/ 0 h 45"/>
              <a:gd name="T30" fmla="*/ 2147483647 w 47"/>
              <a:gd name="T31" fmla="*/ 0 h 45"/>
              <a:gd name="T32" fmla="*/ 2147483647 w 47"/>
              <a:gd name="T33" fmla="*/ 2147483647 h 45"/>
              <a:gd name="T34" fmla="*/ 2147483647 w 47"/>
              <a:gd name="T35" fmla="*/ 2147483647 h 45"/>
              <a:gd name="T36" fmla="*/ 2147483647 w 47"/>
              <a:gd name="T37" fmla="*/ 2147483647 h 45"/>
              <a:gd name="T38" fmla="*/ 2147483647 w 47"/>
              <a:gd name="T39" fmla="*/ 2147483647 h 45"/>
              <a:gd name="T40" fmla="*/ 2147483647 w 47"/>
              <a:gd name="T41" fmla="*/ 2147483647 h 45"/>
              <a:gd name="T42" fmla="*/ 2147483647 w 47"/>
              <a:gd name="T43" fmla="*/ 2147483647 h 45"/>
              <a:gd name="T44" fmla="*/ 2147483647 w 47"/>
              <a:gd name="T45" fmla="*/ 2147483647 h 45"/>
              <a:gd name="T46" fmla="*/ 0 w 47"/>
              <a:gd name="T47" fmla="*/ 2147483647 h 45"/>
              <a:gd name="T48" fmla="*/ 2147483647 w 47"/>
              <a:gd name="T49" fmla="*/ 2147483647 h 45"/>
              <a:gd name="T50" fmla="*/ 2147483647 w 47"/>
              <a:gd name="T51" fmla="*/ 2147483647 h 45"/>
              <a:gd name="T52" fmla="*/ 2147483647 w 47"/>
              <a:gd name="T53" fmla="*/ 2147483647 h 45"/>
              <a:gd name="T54" fmla="*/ 2147483647 w 47"/>
              <a:gd name="T55" fmla="*/ 2147483647 h 45"/>
              <a:gd name="T56" fmla="*/ 2147483647 w 47"/>
              <a:gd name="T57" fmla="*/ 2147483647 h 45"/>
              <a:gd name="T58" fmla="*/ 2147483647 w 47"/>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chemeClr val="accent1">
              <a:lumMod val="60000"/>
              <a:lumOff val="40000"/>
            </a:schemeClr>
          </a:solidFill>
          <a:ln w="9525">
            <a:solidFill>
              <a:schemeClr val="bg2"/>
            </a:solidFill>
            <a:round/>
            <a:headEnd/>
            <a:tailEnd/>
          </a:ln>
        </p:spPr>
        <p:txBody>
          <a:bodyPr/>
          <a:lstStyle/>
          <a:p>
            <a:pPr>
              <a:defRPr/>
            </a:pPr>
            <a:endParaRPr lang="en-US">
              <a:latin typeface="Arial" charset="0"/>
            </a:endParaRPr>
          </a:p>
        </p:txBody>
      </p:sp>
      <p:sp>
        <p:nvSpPr>
          <p:cNvPr id="4203" name="Freeform 379"/>
          <p:cNvSpPr>
            <a:spLocks/>
          </p:cNvSpPr>
          <p:nvPr/>
        </p:nvSpPr>
        <p:spPr bwMode="auto">
          <a:xfrm>
            <a:off x="5343525" y="4532313"/>
            <a:ext cx="204788" cy="234950"/>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0 h 30"/>
              <a:gd name="T16" fmla="*/ 2147483646 w 26"/>
              <a:gd name="T17" fmla="*/ 2147483646 h 30"/>
              <a:gd name="T18" fmla="*/ 2147483646 w 26"/>
              <a:gd name="T19" fmla="*/ 2147483646 h 30"/>
              <a:gd name="T20" fmla="*/ 0 w 26"/>
              <a:gd name="T21" fmla="*/ 2147483646 h 30"/>
              <a:gd name="T22" fmla="*/ 2147483646 w 26"/>
              <a:gd name="T23" fmla="*/ 2147483646 h 30"/>
              <a:gd name="T24" fmla="*/ 2147483646 w 26"/>
              <a:gd name="T25" fmla="*/ 2147483646 h 30"/>
              <a:gd name="T26" fmla="*/ 0 w 26"/>
              <a:gd name="T27" fmla="*/ 2147483646 h 30"/>
              <a:gd name="T28" fmla="*/ 2147483646 w 26"/>
              <a:gd name="T29" fmla="*/ 2147483646 h 30"/>
              <a:gd name="T30" fmla="*/ 2147483646 w 26"/>
              <a:gd name="T31" fmla="*/ 2147483646 h 30"/>
              <a:gd name="T32" fmla="*/ 2147483646 w 26"/>
              <a:gd name="T33" fmla="*/ 2147483646 h 30"/>
              <a:gd name="T34" fmla="*/ 2147483646 w 26"/>
              <a:gd name="T35" fmla="*/ 2147483646 h 30"/>
              <a:gd name="T36" fmla="*/ 2147483646 w 26"/>
              <a:gd name="T37" fmla="*/ 2147483646 h 30"/>
              <a:gd name="T38" fmla="*/ 2147483646 w 26"/>
              <a:gd name="T39" fmla="*/ 2147483646 h 30"/>
              <a:gd name="T40" fmla="*/ 2147483646 w 26"/>
              <a:gd name="T41" fmla="*/ 2147483646 h 30"/>
              <a:gd name="T42" fmla="*/ 2147483646 w 26"/>
              <a:gd name="T43" fmla="*/ 2147483646 h 30"/>
              <a:gd name="T44" fmla="*/ 2147483646 w 26"/>
              <a:gd name="T45" fmla="*/ 2147483646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chemeClr val="accent1"/>
          </a:solidFill>
          <a:ln w="9525">
            <a:solidFill>
              <a:schemeClr val="bg2"/>
            </a:solidFill>
            <a:round/>
            <a:headEnd/>
            <a:tailEnd/>
          </a:ln>
        </p:spPr>
        <p:txBody>
          <a:bodyPr/>
          <a:lstStyle/>
          <a:p>
            <a:endParaRPr lang="en-US"/>
          </a:p>
        </p:txBody>
      </p:sp>
      <p:sp>
        <p:nvSpPr>
          <p:cNvPr id="4204" name="Freeform 380"/>
          <p:cNvSpPr>
            <a:spLocks/>
          </p:cNvSpPr>
          <p:nvPr/>
        </p:nvSpPr>
        <p:spPr bwMode="auto">
          <a:xfrm>
            <a:off x="5122863" y="5040313"/>
            <a:ext cx="188912" cy="179387"/>
          </a:xfrm>
          <a:custGeom>
            <a:avLst/>
            <a:gdLst>
              <a:gd name="T0" fmla="*/ 2147483646 w 24"/>
              <a:gd name="T1" fmla="*/ 2147483646 h 23"/>
              <a:gd name="T2" fmla="*/ 2147483646 w 24"/>
              <a:gd name="T3" fmla="*/ 2147483646 h 23"/>
              <a:gd name="T4" fmla="*/ 2147483646 w 24"/>
              <a:gd name="T5" fmla="*/ 2147483646 h 23"/>
              <a:gd name="T6" fmla="*/ 0 w 24"/>
              <a:gd name="T7" fmla="*/ 2147483646 h 23"/>
              <a:gd name="T8" fmla="*/ 2147483646 w 24"/>
              <a:gd name="T9" fmla="*/ 2147483646 h 23"/>
              <a:gd name="T10" fmla="*/ 2147483646 w 24"/>
              <a:gd name="T11" fmla="*/ 2147483646 h 23"/>
              <a:gd name="T12" fmla="*/ 2147483646 w 24"/>
              <a:gd name="T13" fmla="*/ 2147483646 h 23"/>
              <a:gd name="T14" fmla="*/ 2147483646 w 24"/>
              <a:gd name="T15" fmla="*/ 2147483646 h 23"/>
              <a:gd name="T16" fmla="*/ 2147483646 w 24"/>
              <a:gd name="T17" fmla="*/ 2147483646 h 23"/>
              <a:gd name="T18" fmla="*/ 2147483646 w 24"/>
              <a:gd name="T19" fmla="*/ 2147483646 h 23"/>
              <a:gd name="T20" fmla="*/ 2147483646 w 24"/>
              <a:gd name="T21" fmla="*/ 2147483646 h 23"/>
              <a:gd name="T22" fmla="*/ 2147483646 w 24"/>
              <a:gd name="T23" fmla="*/ 2147483646 h 23"/>
              <a:gd name="T24" fmla="*/ 2147483646 w 24"/>
              <a:gd name="T25" fmla="*/ 2147483646 h 23"/>
              <a:gd name="T26" fmla="*/ 2147483646 w 24"/>
              <a:gd name="T27" fmla="*/ 2147483646 h 23"/>
              <a:gd name="T28" fmla="*/ 2147483646 w 24"/>
              <a:gd name="T29" fmla="*/ 2147483646 h 23"/>
              <a:gd name="T30" fmla="*/ 2147483646 w 24"/>
              <a:gd name="T31" fmla="*/ 0 h 23"/>
              <a:gd name="T32" fmla="*/ 2147483646 w 24"/>
              <a:gd name="T33" fmla="*/ 2147483646 h 23"/>
              <a:gd name="T34" fmla="*/ 2147483646 w 24"/>
              <a:gd name="T35" fmla="*/ 214748364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chemeClr val="accent1"/>
          </a:solidFill>
          <a:ln w="9525">
            <a:solidFill>
              <a:schemeClr val="bg2"/>
            </a:solidFill>
            <a:round/>
            <a:headEnd/>
            <a:tailEnd/>
          </a:ln>
        </p:spPr>
        <p:txBody>
          <a:bodyPr/>
          <a:lstStyle/>
          <a:p>
            <a:endParaRPr lang="en-US"/>
          </a:p>
        </p:txBody>
      </p:sp>
      <p:sp>
        <p:nvSpPr>
          <p:cNvPr id="4205" name="Freeform 381"/>
          <p:cNvSpPr>
            <a:spLocks/>
          </p:cNvSpPr>
          <p:nvPr/>
        </p:nvSpPr>
        <p:spPr bwMode="auto">
          <a:xfrm>
            <a:off x="5053013" y="4557713"/>
            <a:ext cx="338137" cy="544512"/>
          </a:xfrm>
          <a:custGeom>
            <a:avLst/>
            <a:gdLst>
              <a:gd name="T0" fmla="*/ 2147483646 w 43"/>
              <a:gd name="T1" fmla="*/ 2147483646 h 70"/>
              <a:gd name="T2" fmla="*/ 2147483646 w 43"/>
              <a:gd name="T3" fmla="*/ 2147483646 h 70"/>
              <a:gd name="T4" fmla="*/ 2147483646 w 43"/>
              <a:gd name="T5" fmla="*/ 2147483646 h 70"/>
              <a:gd name="T6" fmla="*/ 2147483646 w 43"/>
              <a:gd name="T7" fmla="*/ 2147483646 h 70"/>
              <a:gd name="T8" fmla="*/ 2147483646 w 43"/>
              <a:gd name="T9" fmla="*/ 2147483646 h 70"/>
              <a:gd name="T10" fmla="*/ 2147483646 w 43"/>
              <a:gd name="T11" fmla="*/ 2147483646 h 70"/>
              <a:gd name="T12" fmla="*/ 2147483646 w 43"/>
              <a:gd name="T13" fmla="*/ 2147483646 h 70"/>
              <a:gd name="T14" fmla="*/ 2147483646 w 43"/>
              <a:gd name="T15" fmla="*/ 2147483646 h 70"/>
              <a:gd name="T16" fmla="*/ 2147483646 w 43"/>
              <a:gd name="T17" fmla="*/ 2147483646 h 70"/>
              <a:gd name="T18" fmla="*/ 2147483646 w 43"/>
              <a:gd name="T19" fmla="*/ 2147483646 h 70"/>
              <a:gd name="T20" fmla="*/ 2147483646 w 43"/>
              <a:gd name="T21" fmla="*/ 2147483646 h 70"/>
              <a:gd name="T22" fmla="*/ 2147483646 w 43"/>
              <a:gd name="T23" fmla="*/ 2147483646 h 70"/>
              <a:gd name="T24" fmla="*/ 2147483646 w 43"/>
              <a:gd name="T25" fmla="*/ 2147483646 h 70"/>
              <a:gd name="T26" fmla="*/ 2147483646 w 43"/>
              <a:gd name="T27" fmla="*/ 2147483646 h 70"/>
              <a:gd name="T28" fmla="*/ 2147483646 w 43"/>
              <a:gd name="T29" fmla="*/ 2147483646 h 70"/>
              <a:gd name="T30" fmla="*/ 0 w 43"/>
              <a:gd name="T31" fmla="*/ 2147483646 h 70"/>
              <a:gd name="T32" fmla="*/ 0 w 43"/>
              <a:gd name="T33" fmla="*/ 2147483646 h 70"/>
              <a:gd name="T34" fmla="*/ 2147483646 w 43"/>
              <a:gd name="T35" fmla="*/ 2147483646 h 70"/>
              <a:gd name="T36" fmla="*/ 2147483646 w 43"/>
              <a:gd name="T37" fmla="*/ 2147483646 h 70"/>
              <a:gd name="T38" fmla="*/ 2147483646 w 43"/>
              <a:gd name="T39" fmla="*/ 2147483646 h 70"/>
              <a:gd name="T40" fmla="*/ 2147483646 w 43"/>
              <a:gd name="T41" fmla="*/ 2147483646 h 70"/>
              <a:gd name="T42" fmla="*/ 2147483646 w 43"/>
              <a:gd name="T43" fmla="*/ 2147483646 h 70"/>
              <a:gd name="T44" fmla="*/ 2147483646 w 43"/>
              <a:gd name="T45" fmla="*/ 2147483646 h 70"/>
              <a:gd name="T46" fmla="*/ 2147483646 w 43"/>
              <a:gd name="T47" fmla="*/ 2147483646 h 70"/>
              <a:gd name="T48" fmla="*/ 2147483646 w 43"/>
              <a:gd name="T49" fmla="*/ 2147483646 h 70"/>
              <a:gd name="T50" fmla="*/ 2147483646 w 43"/>
              <a:gd name="T51" fmla="*/ 2147483646 h 70"/>
              <a:gd name="T52" fmla="*/ 2147483646 w 43"/>
              <a:gd name="T53" fmla="*/ 2147483646 h 70"/>
              <a:gd name="T54" fmla="*/ 2147483646 w 43"/>
              <a:gd name="T55" fmla="*/ 2147483646 h 70"/>
              <a:gd name="T56" fmla="*/ 2147483646 w 43"/>
              <a:gd name="T57" fmla="*/ 2147483646 h 70"/>
              <a:gd name="T58" fmla="*/ 2147483646 w 43"/>
              <a:gd name="T59" fmla="*/ 2147483646 h 70"/>
              <a:gd name="T60" fmla="*/ 2147483646 w 43"/>
              <a:gd name="T61" fmla="*/ 2147483646 h 70"/>
              <a:gd name="T62" fmla="*/ 2147483646 w 43"/>
              <a:gd name="T63" fmla="*/ 2147483646 h 70"/>
              <a:gd name="T64" fmla="*/ 2147483646 w 43"/>
              <a:gd name="T65" fmla="*/ 2147483646 h 70"/>
              <a:gd name="T66" fmla="*/ 2147483646 w 43"/>
              <a:gd name="T67" fmla="*/ 2147483646 h 70"/>
              <a:gd name="T68" fmla="*/ 2147483646 w 43"/>
              <a:gd name="T69" fmla="*/ 2147483646 h 70"/>
              <a:gd name="T70" fmla="*/ 2147483646 w 43"/>
              <a:gd name="T71" fmla="*/ 2147483646 h 70"/>
              <a:gd name="T72" fmla="*/ 2147483646 w 43"/>
              <a:gd name="T73" fmla="*/ 2147483646 h 70"/>
              <a:gd name="T74" fmla="*/ 2147483646 w 43"/>
              <a:gd name="T75" fmla="*/ 2147483646 h 70"/>
              <a:gd name="T76" fmla="*/ 2147483646 w 43"/>
              <a:gd name="T77" fmla="*/ 2147483646 h 70"/>
              <a:gd name="T78" fmla="*/ 2147483646 w 43"/>
              <a:gd name="T79" fmla="*/ 2147483646 h 70"/>
              <a:gd name="T80" fmla="*/ 2147483646 w 43"/>
              <a:gd name="T81" fmla="*/ 2147483646 h 70"/>
              <a:gd name="T82" fmla="*/ 2147483646 w 43"/>
              <a:gd name="T83" fmla="*/ 2147483646 h 70"/>
              <a:gd name="T84" fmla="*/ 2147483646 w 43"/>
              <a:gd name="T85" fmla="*/ 2147483646 h 70"/>
              <a:gd name="T86" fmla="*/ 2147483646 w 43"/>
              <a:gd name="T87" fmla="*/ 2147483646 h 70"/>
              <a:gd name="T88" fmla="*/ 2147483646 w 43"/>
              <a:gd name="T89" fmla="*/ 2147483646 h 70"/>
              <a:gd name="T90" fmla="*/ 2147483646 w 43"/>
              <a:gd name="T91" fmla="*/ 2147483646 h 70"/>
              <a:gd name="T92" fmla="*/ 2147483646 w 43"/>
              <a:gd name="T93" fmla="*/ 2147483646 h 70"/>
              <a:gd name="T94" fmla="*/ 2147483646 w 43"/>
              <a:gd name="T95" fmla="*/ 2147483646 h 70"/>
              <a:gd name="T96" fmla="*/ 2147483646 w 43"/>
              <a:gd name="T97" fmla="*/ 2147483646 h 70"/>
              <a:gd name="T98" fmla="*/ 2147483646 w 43"/>
              <a:gd name="T99" fmla="*/ 2147483646 h 70"/>
              <a:gd name="T100" fmla="*/ 2147483646 w 43"/>
              <a:gd name="T101" fmla="*/ 2147483646 h 70"/>
              <a:gd name="T102" fmla="*/ 2147483646 w 43"/>
              <a:gd name="T103" fmla="*/ 2147483646 h 70"/>
              <a:gd name="T104" fmla="*/ 2147483646 w 43"/>
              <a:gd name="T105" fmla="*/ 2147483646 h 70"/>
              <a:gd name="T106" fmla="*/ 2147483646 w 43"/>
              <a:gd name="T107" fmla="*/ 2147483646 h 70"/>
              <a:gd name="T108" fmla="*/ 2147483646 w 43"/>
              <a:gd name="T109" fmla="*/ 2147483646 h 70"/>
              <a:gd name="T110" fmla="*/ 2147483646 w 43"/>
              <a:gd name="T111" fmla="*/ 0 h 70"/>
              <a:gd name="T112" fmla="*/ 2147483646 w 43"/>
              <a:gd name="T113" fmla="*/ 0 h 70"/>
              <a:gd name="T114" fmla="*/ 2147483646 w 43"/>
              <a:gd name="T115" fmla="*/ 2147483646 h 70"/>
              <a:gd name="T116" fmla="*/ 2147483646 w 43"/>
              <a:gd name="T117" fmla="*/ 0 h 70"/>
              <a:gd name="T118" fmla="*/ 2147483646 w 43"/>
              <a:gd name="T119" fmla="*/ 2147483646 h 70"/>
              <a:gd name="T120" fmla="*/ 2147483646 w 43"/>
              <a:gd name="T121" fmla="*/ 2147483646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solidFill>
            <a:srgbClr val="92D050"/>
          </a:solidFill>
          <a:ln w="9525">
            <a:solidFill>
              <a:schemeClr val="bg2"/>
            </a:solidFill>
            <a:round/>
            <a:headEnd/>
            <a:tailEnd/>
          </a:ln>
        </p:spPr>
        <p:txBody>
          <a:bodyPr/>
          <a:lstStyle/>
          <a:p>
            <a:endParaRPr lang="en-US"/>
          </a:p>
        </p:txBody>
      </p:sp>
      <p:sp>
        <p:nvSpPr>
          <p:cNvPr id="4206" name="Freeform 382"/>
          <p:cNvSpPr>
            <a:spLocks/>
          </p:cNvSpPr>
          <p:nvPr/>
        </p:nvSpPr>
        <p:spPr bwMode="auto">
          <a:xfrm>
            <a:off x="4379913" y="4275138"/>
            <a:ext cx="187325" cy="141287"/>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2147483646 w 144"/>
              <a:gd name="T39" fmla="*/ 2147483646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chemeClr val="bg1"/>
          </a:solidFill>
          <a:ln w="9525">
            <a:solidFill>
              <a:schemeClr val="bg2"/>
            </a:solidFill>
            <a:round/>
            <a:headEnd/>
            <a:tailEnd/>
          </a:ln>
        </p:spPr>
        <p:txBody>
          <a:bodyPr/>
          <a:lstStyle/>
          <a:p>
            <a:endParaRPr lang="en-US"/>
          </a:p>
        </p:txBody>
      </p:sp>
      <p:sp>
        <p:nvSpPr>
          <p:cNvPr id="4207" name="Freeform 383"/>
          <p:cNvSpPr>
            <a:spLocks/>
          </p:cNvSpPr>
          <p:nvPr/>
        </p:nvSpPr>
        <p:spPr bwMode="auto">
          <a:xfrm>
            <a:off x="4379913" y="4275138"/>
            <a:ext cx="187325" cy="141287"/>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chemeClr val="bg1"/>
          </a:solidFill>
          <a:ln w="9525">
            <a:solidFill>
              <a:schemeClr val="bg2"/>
            </a:solidFill>
            <a:round/>
            <a:headEnd/>
            <a:tailEnd/>
          </a:ln>
        </p:spPr>
        <p:txBody>
          <a:bodyPr/>
          <a:lstStyle/>
          <a:p>
            <a:endParaRPr lang="en-US"/>
          </a:p>
        </p:txBody>
      </p:sp>
      <p:sp>
        <p:nvSpPr>
          <p:cNvPr id="4208" name="Freeform 384"/>
          <p:cNvSpPr>
            <a:spLocks/>
          </p:cNvSpPr>
          <p:nvPr/>
        </p:nvSpPr>
        <p:spPr bwMode="auto">
          <a:xfrm>
            <a:off x="4503738" y="4378325"/>
            <a:ext cx="23812" cy="6350"/>
          </a:xfrm>
          <a:custGeom>
            <a:avLst/>
            <a:gdLst>
              <a:gd name="T0" fmla="*/ 0 w 18"/>
              <a:gd name="T1" fmla="*/ 2147483646 h 6"/>
              <a:gd name="T2" fmla="*/ 2147483646 w 18"/>
              <a:gd name="T3" fmla="*/ 2147483646 h 6"/>
              <a:gd name="T4" fmla="*/ 2147483646 w 18"/>
              <a:gd name="T5" fmla="*/ 0 h 6"/>
              <a:gd name="T6" fmla="*/ 0 w 18"/>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solidFill>
            <a:schemeClr val="bg1"/>
          </a:solidFill>
          <a:ln w="9525">
            <a:solidFill>
              <a:schemeClr val="bg2"/>
            </a:solidFill>
            <a:round/>
            <a:headEnd/>
            <a:tailEnd/>
          </a:ln>
        </p:spPr>
        <p:txBody>
          <a:bodyPr/>
          <a:lstStyle/>
          <a:p>
            <a:endParaRPr lang="en-US"/>
          </a:p>
        </p:txBody>
      </p:sp>
      <p:sp>
        <p:nvSpPr>
          <p:cNvPr id="4209" name="Freeform 385"/>
          <p:cNvSpPr>
            <a:spLocks/>
          </p:cNvSpPr>
          <p:nvPr/>
        </p:nvSpPr>
        <p:spPr bwMode="auto">
          <a:xfrm>
            <a:off x="4503738" y="4378325"/>
            <a:ext cx="23812" cy="6350"/>
          </a:xfrm>
          <a:custGeom>
            <a:avLst/>
            <a:gdLst>
              <a:gd name="T0" fmla="*/ 0 w 18"/>
              <a:gd name="T1" fmla="*/ 2147483646 h 6"/>
              <a:gd name="T2" fmla="*/ 2147483646 w 18"/>
              <a:gd name="T3" fmla="*/ 2147483646 h 6"/>
              <a:gd name="T4" fmla="*/ 2147483646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solidFill>
            <a:schemeClr val="bg1"/>
          </a:solidFill>
          <a:ln w="9525">
            <a:solidFill>
              <a:schemeClr val="bg2"/>
            </a:solidFill>
            <a:round/>
            <a:headEnd/>
            <a:tailEnd/>
          </a:ln>
        </p:spPr>
        <p:txBody>
          <a:bodyPr/>
          <a:lstStyle/>
          <a:p>
            <a:endParaRPr lang="en-US"/>
          </a:p>
        </p:txBody>
      </p:sp>
      <p:sp>
        <p:nvSpPr>
          <p:cNvPr id="4210" name="Freeform 386"/>
          <p:cNvSpPr>
            <a:spLocks/>
          </p:cNvSpPr>
          <p:nvPr/>
        </p:nvSpPr>
        <p:spPr bwMode="auto">
          <a:xfrm>
            <a:off x="4425950" y="4384675"/>
            <a:ext cx="101600" cy="131763"/>
          </a:xfrm>
          <a:custGeom>
            <a:avLst/>
            <a:gdLst>
              <a:gd name="T0" fmla="*/ 2147483646 w 78"/>
              <a:gd name="T1" fmla="*/ 2147483646 h 102"/>
              <a:gd name="T2" fmla="*/ 2147483646 w 78"/>
              <a:gd name="T3" fmla="*/ 0 h 102"/>
              <a:gd name="T4" fmla="*/ 2147483646 w 78"/>
              <a:gd name="T5" fmla="*/ 0 h 102"/>
              <a:gd name="T6" fmla="*/ 2147483646 w 78"/>
              <a:gd name="T7" fmla="*/ 0 h 102"/>
              <a:gd name="T8" fmla="*/ 0 w 78"/>
              <a:gd name="T9" fmla="*/ 2147483646 h 102"/>
              <a:gd name="T10" fmla="*/ 2147483646 w 78"/>
              <a:gd name="T11" fmla="*/ 2147483646 h 102"/>
              <a:gd name="T12" fmla="*/ 0 w 78"/>
              <a:gd name="T13" fmla="*/ 2147483646 h 102"/>
              <a:gd name="T14" fmla="*/ 0 w 78"/>
              <a:gd name="T15" fmla="*/ 2147483646 h 102"/>
              <a:gd name="T16" fmla="*/ 2147483646 w 78"/>
              <a:gd name="T17" fmla="*/ 2147483646 h 102"/>
              <a:gd name="T18" fmla="*/ 2147483646 w 78"/>
              <a:gd name="T19" fmla="*/ 2147483646 h 102"/>
              <a:gd name="T20" fmla="*/ 2147483646 w 78"/>
              <a:gd name="T21" fmla="*/ 2147483646 h 102"/>
              <a:gd name="T22" fmla="*/ 2147483646 w 78"/>
              <a:gd name="T23" fmla="*/ 2147483646 h 102"/>
              <a:gd name="T24" fmla="*/ 2147483646 w 78"/>
              <a:gd name="T25" fmla="*/ 214748364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chemeClr val="bg1"/>
          </a:solidFill>
          <a:ln w="9525">
            <a:solidFill>
              <a:schemeClr val="bg2"/>
            </a:solidFill>
            <a:round/>
            <a:headEnd/>
            <a:tailEnd/>
          </a:ln>
        </p:spPr>
        <p:txBody>
          <a:bodyPr/>
          <a:lstStyle/>
          <a:p>
            <a:endParaRPr lang="en-US"/>
          </a:p>
        </p:txBody>
      </p:sp>
      <p:sp>
        <p:nvSpPr>
          <p:cNvPr id="4211" name="Freeform 387"/>
          <p:cNvSpPr>
            <a:spLocks/>
          </p:cNvSpPr>
          <p:nvPr/>
        </p:nvSpPr>
        <p:spPr bwMode="auto">
          <a:xfrm>
            <a:off x="4576763" y="4283075"/>
            <a:ext cx="296862" cy="266700"/>
          </a:xfrm>
          <a:custGeom>
            <a:avLst/>
            <a:gdLst>
              <a:gd name="T0" fmla="*/ 2147483646 w 228"/>
              <a:gd name="T1" fmla="*/ 2147483646 h 205"/>
              <a:gd name="T2" fmla="*/ 2147483646 w 228"/>
              <a:gd name="T3" fmla="*/ 2147483646 h 205"/>
              <a:gd name="T4" fmla="*/ 2147483646 w 228"/>
              <a:gd name="T5" fmla="*/ 2147483646 h 205"/>
              <a:gd name="T6" fmla="*/ 2147483646 w 228"/>
              <a:gd name="T7" fmla="*/ 2147483646 h 205"/>
              <a:gd name="T8" fmla="*/ 2147483646 w 228"/>
              <a:gd name="T9" fmla="*/ 2147483646 h 205"/>
              <a:gd name="T10" fmla="*/ 2147483646 w 228"/>
              <a:gd name="T11" fmla="*/ 2147483646 h 205"/>
              <a:gd name="T12" fmla="*/ 2147483646 w 228"/>
              <a:gd name="T13" fmla="*/ 2147483646 h 205"/>
              <a:gd name="T14" fmla="*/ 2147483646 w 228"/>
              <a:gd name="T15" fmla="*/ 2147483646 h 205"/>
              <a:gd name="T16" fmla="*/ 2147483646 w 228"/>
              <a:gd name="T17" fmla="*/ 2147483646 h 205"/>
              <a:gd name="T18" fmla="*/ 2147483646 w 228"/>
              <a:gd name="T19" fmla="*/ 0 h 205"/>
              <a:gd name="T20" fmla="*/ 2147483646 w 228"/>
              <a:gd name="T21" fmla="*/ 2147483646 h 205"/>
              <a:gd name="T22" fmla="*/ 2147483646 w 228"/>
              <a:gd name="T23" fmla="*/ 2147483646 h 205"/>
              <a:gd name="T24" fmla="*/ 2147483646 w 228"/>
              <a:gd name="T25" fmla="*/ 2147483646 h 205"/>
              <a:gd name="T26" fmla="*/ 2147483646 w 228"/>
              <a:gd name="T27" fmla="*/ 2147483646 h 205"/>
              <a:gd name="T28" fmla="*/ 2147483646 w 228"/>
              <a:gd name="T29" fmla="*/ 2147483646 h 205"/>
              <a:gd name="T30" fmla="*/ 2147483646 w 228"/>
              <a:gd name="T31" fmla="*/ 2147483646 h 205"/>
              <a:gd name="T32" fmla="*/ 2147483646 w 228"/>
              <a:gd name="T33" fmla="*/ 2147483646 h 205"/>
              <a:gd name="T34" fmla="*/ 2147483646 w 228"/>
              <a:gd name="T35" fmla="*/ 2147483646 h 205"/>
              <a:gd name="T36" fmla="*/ 2147483646 w 228"/>
              <a:gd name="T37" fmla="*/ 2147483646 h 205"/>
              <a:gd name="T38" fmla="*/ 0 w 228"/>
              <a:gd name="T39" fmla="*/ 2147483646 h 205"/>
              <a:gd name="T40" fmla="*/ 0 w 228"/>
              <a:gd name="T41" fmla="*/ 2147483646 h 205"/>
              <a:gd name="T42" fmla="*/ 2147483646 w 228"/>
              <a:gd name="T43" fmla="*/ 2147483646 h 205"/>
              <a:gd name="T44" fmla="*/ 2147483646 w 228"/>
              <a:gd name="T45" fmla="*/ 2147483646 h 205"/>
              <a:gd name="T46" fmla="*/ 2147483646 w 228"/>
              <a:gd name="T47" fmla="*/ 2147483646 h 205"/>
              <a:gd name="T48" fmla="*/ 2147483646 w 228"/>
              <a:gd name="T49" fmla="*/ 2147483646 h 205"/>
              <a:gd name="T50" fmla="*/ 2147483646 w 228"/>
              <a:gd name="T51" fmla="*/ 2147483646 h 205"/>
              <a:gd name="T52" fmla="*/ 2147483646 w 228"/>
              <a:gd name="T53" fmla="*/ 2147483646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chemeClr val="bg1"/>
          </a:solidFill>
          <a:ln w="9525">
            <a:solidFill>
              <a:schemeClr val="bg2"/>
            </a:solidFill>
            <a:round/>
            <a:headEnd/>
            <a:tailEnd/>
          </a:ln>
        </p:spPr>
        <p:txBody>
          <a:bodyPr/>
          <a:lstStyle/>
          <a:p>
            <a:endParaRPr lang="en-US"/>
          </a:p>
        </p:txBody>
      </p:sp>
      <p:sp>
        <p:nvSpPr>
          <p:cNvPr id="4212" name="Freeform 388"/>
          <p:cNvSpPr>
            <a:spLocks/>
          </p:cNvSpPr>
          <p:nvPr/>
        </p:nvSpPr>
        <p:spPr bwMode="auto">
          <a:xfrm>
            <a:off x="4865688" y="4384675"/>
            <a:ext cx="320675" cy="187325"/>
          </a:xfrm>
          <a:custGeom>
            <a:avLst/>
            <a:gdLst>
              <a:gd name="T0" fmla="*/ 2147483646 w 246"/>
              <a:gd name="T1" fmla="*/ 2147483646 h 144"/>
              <a:gd name="T2" fmla="*/ 2147483646 w 246"/>
              <a:gd name="T3" fmla="*/ 2147483646 h 144"/>
              <a:gd name="T4" fmla="*/ 2147483646 w 246"/>
              <a:gd name="T5" fmla="*/ 2147483646 h 144"/>
              <a:gd name="T6" fmla="*/ 2147483646 w 246"/>
              <a:gd name="T7" fmla="*/ 2147483646 h 144"/>
              <a:gd name="T8" fmla="*/ 0 w 246"/>
              <a:gd name="T9" fmla="*/ 2147483646 h 144"/>
              <a:gd name="T10" fmla="*/ 2147483646 w 246"/>
              <a:gd name="T11" fmla="*/ 2147483646 h 144"/>
              <a:gd name="T12" fmla="*/ 2147483646 w 246"/>
              <a:gd name="T13" fmla="*/ 2147483646 h 144"/>
              <a:gd name="T14" fmla="*/ 2147483646 w 246"/>
              <a:gd name="T15" fmla="*/ 2147483646 h 144"/>
              <a:gd name="T16" fmla="*/ 2147483646 w 246"/>
              <a:gd name="T17" fmla="*/ 2147483646 h 144"/>
              <a:gd name="T18" fmla="*/ 2147483646 w 246"/>
              <a:gd name="T19" fmla="*/ 2147483646 h 144"/>
              <a:gd name="T20" fmla="*/ 2147483646 w 246"/>
              <a:gd name="T21" fmla="*/ 2147483646 h 144"/>
              <a:gd name="T22" fmla="*/ 2147483646 w 246"/>
              <a:gd name="T23" fmla="*/ 2147483646 h 144"/>
              <a:gd name="T24" fmla="*/ 2147483646 w 246"/>
              <a:gd name="T25" fmla="*/ 2147483646 h 144"/>
              <a:gd name="T26" fmla="*/ 2147483646 w 246"/>
              <a:gd name="T27" fmla="*/ 2147483646 h 144"/>
              <a:gd name="T28" fmla="*/ 2147483646 w 246"/>
              <a:gd name="T29" fmla="*/ 2147483646 h 144"/>
              <a:gd name="T30" fmla="*/ 2147483646 w 246"/>
              <a:gd name="T31" fmla="*/ 2147483646 h 144"/>
              <a:gd name="T32" fmla="*/ 2147483646 w 246"/>
              <a:gd name="T33" fmla="*/ 2147483646 h 144"/>
              <a:gd name="T34" fmla="*/ 2147483646 w 246"/>
              <a:gd name="T35" fmla="*/ 2147483646 h 144"/>
              <a:gd name="T36" fmla="*/ 2147483646 w 246"/>
              <a:gd name="T37" fmla="*/ 2147483646 h 144"/>
              <a:gd name="T38" fmla="*/ 2147483646 w 246"/>
              <a:gd name="T39" fmla="*/ 0 h 144"/>
              <a:gd name="T40" fmla="*/ 2147483646 w 246"/>
              <a:gd name="T41" fmla="*/ 2147483646 h 144"/>
              <a:gd name="T42" fmla="*/ 2147483646 w 246"/>
              <a:gd name="T43" fmla="*/ 2147483646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solidFill>
            <a:schemeClr val="bg1"/>
          </a:solidFill>
          <a:ln w="9525">
            <a:solidFill>
              <a:schemeClr val="bg2"/>
            </a:solidFill>
            <a:round/>
            <a:headEnd/>
            <a:tailEnd/>
          </a:ln>
        </p:spPr>
        <p:txBody>
          <a:bodyPr/>
          <a:lstStyle/>
          <a:p>
            <a:endParaRPr lang="en-US"/>
          </a:p>
        </p:txBody>
      </p:sp>
      <p:sp>
        <p:nvSpPr>
          <p:cNvPr id="4213" name="Freeform 389"/>
          <p:cNvSpPr>
            <a:spLocks/>
          </p:cNvSpPr>
          <p:nvPr/>
        </p:nvSpPr>
        <p:spPr bwMode="auto">
          <a:xfrm>
            <a:off x="4772025" y="4557713"/>
            <a:ext cx="195263" cy="233362"/>
          </a:xfrm>
          <a:custGeom>
            <a:avLst/>
            <a:gdLst>
              <a:gd name="T0" fmla="*/ 2147483646 w 150"/>
              <a:gd name="T1" fmla="*/ 2147483646 h 180"/>
              <a:gd name="T2" fmla="*/ 2147483646 w 150"/>
              <a:gd name="T3" fmla="*/ 2147483646 h 180"/>
              <a:gd name="T4" fmla="*/ 2147483646 w 150"/>
              <a:gd name="T5" fmla="*/ 2147483646 h 180"/>
              <a:gd name="T6" fmla="*/ 2147483646 w 150"/>
              <a:gd name="T7" fmla="*/ 2147483646 h 180"/>
              <a:gd name="T8" fmla="*/ 2147483646 w 150"/>
              <a:gd name="T9" fmla="*/ 2147483646 h 180"/>
              <a:gd name="T10" fmla="*/ 2147483646 w 150"/>
              <a:gd name="T11" fmla="*/ 0 h 180"/>
              <a:gd name="T12" fmla="*/ 2147483646 w 150"/>
              <a:gd name="T13" fmla="*/ 0 h 180"/>
              <a:gd name="T14" fmla="*/ 2147483646 w 150"/>
              <a:gd name="T15" fmla="*/ 2147483646 h 180"/>
              <a:gd name="T16" fmla="*/ 2147483646 w 150"/>
              <a:gd name="T17" fmla="*/ 2147483646 h 180"/>
              <a:gd name="T18" fmla="*/ 2147483646 w 150"/>
              <a:gd name="T19" fmla="*/ 2147483646 h 180"/>
              <a:gd name="T20" fmla="*/ 2147483646 w 150"/>
              <a:gd name="T21" fmla="*/ 2147483646 h 180"/>
              <a:gd name="T22" fmla="*/ 2147483646 w 150"/>
              <a:gd name="T23" fmla="*/ 2147483646 h 180"/>
              <a:gd name="T24" fmla="*/ 2147483646 w 150"/>
              <a:gd name="T25" fmla="*/ 2147483646 h 180"/>
              <a:gd name="T26" fmla="*/ 2147483646 w 150"/>
              <a:gd name="T27" fmla="*/ 2147483646 h 180"/>
              <a:gd name="T28" fmla="*/ 2147483646 w 150"/>
              <a:gd name="T29" fmla="*/ 2147483646 h 180"/>
              <a:gd name="T30" fmla="*/ 2147483646 w 150"/>
              <a:gd name="T31" fmla="*/ 2147483646 h 180"/>
              <a:gd name="T32" fmla="*/ 2147483646 w 150"/>
              <a:gd name="T33" fmla="*/ 2147483646 h 180"/>
              <a:gd name="T34" fmla="*/ 0 w 150"/>
              <a:gd name="T35" fmla="*/ 2147483646 h 180"/>
              <a:gd name="T36" fmla="*/ 2147483646 w 150"/>
              <a:gd name="T37" fmla="*/ 2147483646 h 180"/>
              <a:gd name="T38" fmla="*/ 2147483646 w 150"/>
              <a:gd name="T39" fmla="*/ 2147483646 h 180"/>
              <a:gd name="T40" fmla="*/ 2147483646 w 150"/>
              <a:gd name="T41" fmla="*/ 2147483646 h 180"/>
              <a:gd name="T42" fmla="*/ 2147483646 w 150"/>
              <a:gd name="T43" fmla="*/ 2147483646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solidFill>
            <a:schemeClr val="bg1"/>
          </a:solidFill>
          <a:ln w="9525">
            <a:solidFill>
              <a:schemeClr val="bg2"/>
            </a:solidFill>
            <a:round/>
            <a:headEnd/>
            <a:tailEnd/>
          </a:ln>
        </p:spPr>
        <p:txBody>
          <a:bodyPr/>
          <a:lstStyle/>
          <a:p>
            <a:endParaRPr lang="en-US"/>
          </a:p>
        </p:txBody>
      </p:sp>
      <p:sp>
        <p:nvSpPr>
          <p:cNvPr id="4214" name="Freeform 390"/>
          <p:cNvSpPr>
            <a:spLocks/>
          </p:cNvSpPr>
          <p:nvPr/>
        </p:nvSpPr>
        <p:spPr bwMode="auto">
          <a:xfrm>
            <a:off x="4732338" y="4605338"/>
            <a:ext cx="117475" cy="130175"/>
          </a:xfrm>
          <a:custGeom>
            <a:avLst/>
            <a:gdLst>
              <a:gd name="T0" fmla="*/ 2147483646 w 90"/>
              <a:gd name="T1" fmla="*/ 2147483646 h 102"/>
              <a:gd name="T2" fmla="*/ 2147483646 w 90"/>
              <a:gd name="T3" fmla="*/ 2147483646 h 102"/>
              <a:gd name="T4" fmla="*/ 2147483646 w 90"/>
              <a:gd name="T5" fmla="*/ 2147483646 h 102"/>
              <a:gd name="T6" fmla="*/ 2147483646 w 90"/>
              <a:gd name="T7" fmla="*/ 2147483646 h 102"/>
              <a:gd name="T8" fmla="*/ 2147483646 w 90"/>
              <a:gd name="T9" fmla="*/ 2147483646 h 102"/>
              <a:gd name="T10" fmla="*/ 2147483646 w 90"/>
              <a:gd name="T11" fmla="*/ 0 h 102"/>
              <a:gd name="T12" fmla="*/ 2147483646 w 90"/>
              <a:gd name="T13" fmla="*/ 0 h 102"/>
              <a:gd name="T14" fmla="*/ 0 w 90"/>
              <a:gd name="T15" fmla="*/ 0 h 102"/>
              <a:gd name="T16" fmla="*/ 0 w 90"/>
              <a:gd name="T17" fmla="*/ 2147483646 h 102"/>
              <a:gd name="T18" fmla="*/ 0 w 90"/>
              <a:gd name="T19" fmla="*/ 2147483646 h 102"/>
              <a:gd name="T20" fmla="*/ 2147483646 w 90"/>
              <a:gd name="T21" fmla="*/ 2147483646 h 102"/>
              <a:gd name="T22" fmla="*/ 2147483646 w 90"/>
              <a:gd name="T23" fmla="*/ 2147483646 h 102"/>
              <a:gd name="T24" fmla="*/ 2147483646 w 90"/>
              <a:gd name="T25" fmla="*/ 214748364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chemeClr val="bg1"/>
          </a:solidFill>
          <a:ln w="9525">
            <a:solidFill>
              <a:schemeClr val="bg2"/>
            </a:solidFill>
            <a:round/>
            <a:headEnd/>
            <a:tailEnd/>
          </a:ln>
        </p:spPr>
        <p:txBody>
          <a:bodyPr/>
          <a:lstStyle/>
          <a:p>
            <a:endParaRPr lang="en-US"/>
          </a:p>
        </p:txBody>
      </p:sp>
      <p:sp>
        <p:nvSpPr>
          <p:cNvPr id="4215" name="Freeform 391"/>
          <p:cNvSpPr>
            <a:spLocks/>
          </p:cNvSpPr>
          <p:nvPr/>
        </p:nvSpPr>
        <p:spPr bwMode="auto">
          <a:xfrm>
            <a:off x="4700588" y="4346575"/>
            <a:ext cx="187325" cy="258763"/>
          </a:xfrm>
          <a:custGeom>
            <a:avLst/>
            <a:gdLst>
              <a:gd name="T0" fmla="*/ 2147483646 w 144"/>
              <a:gd name="T1" fmla="*/ 2147483646 h 198"/>
              <a:gd name="T2" fmla="*/ 2147483646 w 144"/>
              <a:gd name="T3" fmla="*/ 2147483646 h 198"/>
              <a:gd name="T4" fmla="*/ 2147483646 w 144"/>
              <a:gd name="T5" fmla="*/ 2147483646 h 198"/>
              <a:gd name="T6" fmla="*/ 2147483646 w 144"/>
              <a:gd name="T7" fmla="*/ 2147483646 h 198"/>
              <a:gd name="T8" fmla="*/ 2147483646 w 144"/>
              <a:gd name="T9" fmla="*/ 2147483646 h 198"/>
              <a:gd name="T10" fmla="*/ 2147483646 w 144"/>
              <a:gd name="T11" fmla="*/ 2147483646 h 198"/>
              <a:gd name="T12" fmla="*/ 2147483646 w 144"/>
              <a:gd name="T13" fmla="*/ 2147483646 h 198"/>
              <a:gd name="T14" fmla="*/ 2147483646 w 144"/>
              <a:gd name="T15" fmla="*/ 2147483646 h 198"/>
              <a:gd name="T16" fmla="*/ 2147483646 w 144"/>
              <a:gd name="T17" fmla="*/ 0 h 198"/>
              <a:gd name="T18" fmla="*/ 2147483646 w 144"/>
              <a:gd name="T19" fmla="*/ 0 h 198"/>
              <a:gd name="T20" fmla="*/ 2147483646 w 144"/>
              <a:gd name="T21" fmla="*/ 2147483646 h 198"/>
              <a:gd name="T22" fmla="*/ 2147483646 w 144"/>
              <a:gd name="T23" fmla="*/ 2147483646 h 198"/>
              <a:gd name="T24" fmla="*/ 2147483646 w 144"/>
              <a:gd name="T25" fmla="*/ 2147483646 h 198"/>
              <a:gd name="T26" fmla="*/ 2147483646 w 144"/>
              <a:gd name="T27" fmla="*/ 2147483646 h 198"/>
              <a:gd name="T28" fmla="*/ 2147483646 w 144"/>
              <a:gd name="T29" fmla="*/ 2147483646 h 198"/>
              <a:gd name="T30" fmla="*/ 2147483646 w 144"/>
              <a:gd name="T31" fmla="*/ 2147483646 h 198"/>
              <a:gd name="T32" fmla="*/ 0 w 144"/>
              <a:gd name="T33" fmla="*/ 2147483646 h 198"/>
              <a:gd name="T34" fmla="*/ 2147483646 w 144"/>
              <a:gd name="T35" fmla="*/ 2147483646 h 198"/>
              <a:gd name="T36" fmla="*/ 2147483646 w 144"/>
              <a:gd name="T37" fmla="*/ 2147483646 h 198"/>
              <a:gd name="T38" fmla="*/ 2147483646 w 144"/>
              <a:gd name="T39" fmla="*/ 2147483646 h 198"/>
              <a:gd name="T40" fmla="*/ 2147483646 w 144"/>
              <a:gd name="T41" fmla="*/ 2147483646 h 198"/>
              <a:gd name="T42" fmla="*/ 2147483646 w 144"/>
              <a:gd name="T43" fmla="*/ 2147483646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solidFill>
            <a:schemeClr val="bg1"/>
          </a:solidFill>
          <a:ln w="9525">
            <a:solidFill>
              <a:schemeClr val="bg2"/>
            </a:solidFill>
            <a:round/>
            <a:headEnd/>
            <a:tailEnd/>
          </a:ln>
        </p:spPr>
        <p:txBody>
          <a:bodyPr/>
          <a:lstStyle/>
          <a:p>
            <a:endParaRPr lang="en-US"/>
          </a:p>
        </p:txBody>
      </p:sp>
      <p:sp>
        <p:nvSpPr>
          <p:cNvPr id="4216" name="Freeform 392"/>
          <p:cNvSpPr>
            <a:spLocks/>
          </p:cNvSpPr>
          <p:nvPr/>
        </p:nvSpPr>
        <p:spPr bwMode="auto">
          <a:xfrm>
            <a:off x="4700588" y="4346575"/>
            <a:ext cx="187325" cy="258763"/>
          </a:xfrm>
          <a:custGeom>
            <a:avLst/>
            <a:gdLst>
              <a:gd name="T0" fmla="*/ 2147483646 w 144"/>
              <a:gd name="T1" fmla="*/ 2147483646 h 198"/>
              <a:gd name="T2" fmla="*/ 2147483646 w 144"/>
              <a:gd name="T3" fmla="*/ 2147483646 h 198"/>
              <a:gd name="T4" fmla="*/ 2147483646 w 144"/>
              <a:gd name="T5" fmla="*/ 2147483646 h 198"/>
              <a:gd name="T6" fmla="*/ 2147483646 w 144"/>
              <a:gd name="T7" fmla="*/ 2147483646 h 198"/>
              <a:gd name="T8" fmla="*/ 2147483646 w 144"/>
              <a:gd name="T9" fmla="*/ 2147483646 h 198"/>
              <a:gd name="T10" fmla="*/ 2147483646 w 144"/>
              <a:gd name="T11" fmla="*/ 2147483646 h 198"/>
              <a:gd name="T12" fmla="*/ 2147483646 w 144"/>
              <a:gd name="T13" fmla="*/ 2147483646 h 198"/>
              <a:gd name="T14" fmla="*/ 2147483646 w 144"/>
              <a:gd name="T15" fmla="*/ 2147483646 h 198"/>
              <a:gd name="T16" fmla="*/ 2147483646 w 144"/>
              <a:gd name="T17" fmla="*/ 0 h 198"/>
              <a:gd name="T18" fmla="*/ 2147483646 w 144"/>
              <a:gd name="T19" fmla="*/ 0 h 198"/>
              <a:gd name="T20" fmla="*/ 2147483646 w 144"/>
              <a:gd name="T21" fmla="*/ 2147483646 h 198"/>
              <a:gd name="T22" fmla="*/ 2147483646 w 144"/>
              <a:gd name="T23" fmla="*/ 2147483646 h 198"/>
              <a:gd name="T24" fmla="*/ 2147483646 w 144"/>
              <a:gd name="T25" fmla="*/ 2147483646 h 198"/>
              <a:gd name="T26" fmla="*/ 2147483646 w 144"/>
              <a:gd name="T27" fmla="*/ 2147483646 h 198"/>
              <a:gd name="T28" fmla="*/ 2147483646 w 144"/>
              <a:gd name="T29" fmla="*/ 2147483646 h 198"/>
              <a:gd name="T30" fmla="*/ 2147483646 w 144"/>
              <a:gd name="T31" fmla="*/ 2147483646 h 198"/>
              <a:gd name="T32" fmla="*/ 0 w 144"/>
              <a:gd name="T33" fmla="*/ 2147483646 h 198"/>
              <a:gd name="T34" fmla="*/ 2147483646 w 144"/>
              <a:gd name="T35" fmla="*/ 2147483646 h 198"/>
              <a:gd name="T36" fmla="*/ 2147483646 w 144"/>
              <a:gd name="T37" fmla="*/ 2147483646 h 198"/>
              <a:gd name="T38" fmla="*/ 2147483646 w 144"/>
              <a:gd name="T39" fmla="*/ 2147483646 h 198"/>
              <a:gd name="T40" fmla="*/ 2147483646 w 144"/>
              <a:gd name="T41" fmla="*/ 2147483646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solidFill>
            <a:schemeClr val="bg1"/>
          </a:solidFill>
          <a:ln w="9525">
            <a:solidFill>
              <a:schemeClr val="bg2"/>
            </a:solidFill>
            <a:round/>
            <a:headEnd/>
            <a:tailEnd/>
          </a:ln>
        </p:spPr>
        <p:txBody>
          <a:bodyPr/>
          <a:lstStyle/>
          <a:p>
            <a:endParaRPr lang="en-US"/>
          </a:p>
        </p:txBody>
      </p:sp>
      <p:sp>
        <p:nvSpPr>
          <p:cNvPr id="4217" name="Freeform 393"/>
          <p:cNvSpPr>
            <a:spLocks/>
          </p:cNvSpPr>
          <p:nvPr/>
        </p:nvSpPr>
        <p:spPr bwMode="auto">
          <a:xfrm>
            <a:off x="4527550" y="4337050"/>
            <a:ext cx="63500" cy="157163"/>
          </a:xfrm>
          <a:custGeom>
            <a:avLst/>
            <a:gdLst>
              <a:gd name="T0" fmla="*/ 2147483646 w 48"/>
              <a:gd name="T1" fmla="*/ 2147483646 h 120"/>
              <a:gd name="T2" fmla="*/ 2147483646 w 48"/>
              <a:gd name="T3" fmla="*/ 2147483646 h 120"/>
              <a:gd name="T4" fmla="*/ 2147483646 w 48"/>
              <a:gd name="T5" fmla="*/ 2147483646 h 120"/>
              <a:gd name="T6" fmla="*/ 2147483646 w 48"/>
              <a:gd name="T7" fmla="*/ 2147483646 h 120"/>
              <a:gd name="T8" fmla="*/ 2147483646 w 48"/>
              <a:gd name="T9" fmla="*/ 0 h 120"/>
              <a:gd name="T10" fmla="*/ 2147483646 w 48"/>
              <a:gd name="T11" fmla="*/ 2147483646 h 120"/>
              <a:gd name="T12" fmla="*/ 2147483646 w 48"/>
              <a:gd name="T13" fmla="*/ 2147483646 h 120"/>
              <a:gd name="T14" fmla="*/ 0 w 48"/>
              <a:gd name="T15" fmla="*/ 2147483646 h 120"/>
              <a:gd name="T16" fmla="*/ 0 w 48"/>
              <a:gd name="T17" fmla="*/ 2147483646 h 120"/>
              <a:gd name="T18" fmla="*/ 2147483646 w 48"/>
              <a:gd name="T19" fmla="*/ 2147483646 h 120"/>
              <a:gd name="T20" fmla="*/ 2147483646 w 48"/>
              <a:gd name="T21" fmla="*/ 2147483646 h 120"/>
              <a:gd name="T22" fmla="*/ 2147483646 w 48"/>
              <a:gd name="T23" fmla="*/ 2147483646 h 120"/>
              <a:gd name="T24" fmla="*/ 2147483646 w 48"/>
              <a:gd name="T25" fmla="*/ 2147483646 h 120"/>
              <a:gd name="T26" fmla="*/ 2147483646 w 48"/>
              <a:gd name="T27" fmla="*/ 2147483646 h 120"/>
              <a:gd name="T28" fmla="*/ 2147483646 w 48"/>
              <a:gd name="T29" fmla="*/ 2147483646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chemeClr val="bg1"/>
          </a:solidFill>
          <a:ln w="9525">
            <a:solidFill>
              <a:schemeClr val="bg2"/>
            </a:solidFill>
            <a:round/>
            <a:headEnd/>
            <a:tailEnd/>
          </a:ln>
        </p:spPr>
        <p:txBody>
          <a:bodyPr/>
          <a:lstStyle/>
          <a:p>
            <a:endParaRPr lang="en-US"/>
          </a:p>
        </p:txBody>
      </p:sp>
      <p:sp>
        <p:nvSpPr>
          <p:cNvPr id="4218" name="Freeform 394"/>
          <p:cNvSpPr>
            <a:spLocks/>
          </p:cNvSpPr>
          <p:nvPr/>
        </p:nvSpPr>
        <p:spPr bwMode="auto">
          <a:xfrm>
            <a:off x="4503738" y="4378325"/>
            <a:ext cx="55562" cy="123825"/>
          </a:xfrm>
          <a:custGeom>
            <a:avLst/>
            <a:gdLst>
              <a:gd name="T0" fmla="*/ 2147483646 w 42"/>
              <a:gd name="T1" fmla="*/ 2147483646 h 96"/>
              <a:gd name="T2" fmla="*/ 2147483646 w 42"/>
              <a:gd name="T3" fmla="*/ 0 h 96"/>
              <a:gd name="T4" fmla="*/ 2147483646 w 42"/>
              <a:gd name="T5" fmla="*/ 2147483646 h 96"/>
              <a:gd name="T6" fmla="*/ 0 w 42"/>
              <a:gd name="T7" fmla="*/ 2147483646 h 96"/>
              <a:gd name="T8" fmla="*/ 0 w 42"/>
              <a:gd name="T9" fmla="*/ 2147483646 h 96"/>
              <a:gd name="T10" fmla="*/ 0 w 42"/>
              <a:gd name="T11" fmla="*/ 2147483646 h 96"/>
              <a:gd name="T12" fmla="*/ 2147483646 w 42"/>
              <a:gd name="T13" fmla="*/ 2147483646 h 96"/>
              <a:gd name="T14" fmla="*/ 2147483646 w 42"/>
              <a:gd name="T15" fmla="*/ 2147483646 h 96"/>
              <a:gd name="T16" fmla="*/ 2147483646 w 42"/>
              <a:gd name="T17" fmla="*/ 2147483646 h 96"/>
              <a:gd name="T18" fmla="*/ 2147483646 w 42"/>
              <a:gd name="T19" fmla="*/ 2147483646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chemeClr val="bg1"/>
          </a:solidFill>
          <a:ln w="9525">
            <a:solidFill>
              <a:schemeClr val="bg2"/>
            </a:solidFill>
            <a:round/>
            <a:headEnd/>
            <a:tailEnd/>
          </a:ln>
        </p:spPr>
        <p:txBody>
          <a:bodyPr/>
          <a:lstStyle/>
          <a:p>
            <a:endParaRPr lang="en-US"/>
          </a:p>
        </p:txBody>
      </p:sp>
      <p:sp>
        <p:nvSpPr>
          <p:cNvPr id="4219" name="Freeform 395"/>
          <p:cNvSpPr>
            <a:spLocks/>
          </p:cNvSpPr>
          <p:nvPr/>
        </p:nvSpPr>
        <p:spPr bwMode="auto">
          <a:xfrm>
            <a:off x="4795838" y="5073650"/>
            <a:ext cx="320675" cy="325438"/>
          </a:xfrm>
          <a:custGeom>
            <a:avLst/>
            <a:gdLst>
              <a:gd name="T0" fmla="*/ 2147483646 w 246"/>
              <a:gd name="T1" fmla="*/ 2147483646 h 252"/>
              <a:gd name="T2" fmla="*/ 2147483646 w 246"/>
              <a:gd name="T3" fmla="*/ 2147483646 h 252"/>
              <a:gd name="T4" fmla="*/ 2147483646 w 246"/>
              <a:gd name="T5" fmla="*/ 2147483646 h 252"/>
              <a:gd name="T6" fmla="*/ 2147483646 w 246"/>
              <a:gd name="T7" fmla="*/ 2147483646 h 252"/>
              <a:gd name="T8" fmla="*/ 2147483646 w 246"/>
              <a:gd name="T9" fmla="*/ 2147483646 h 252"/>
              <a:gd name="T10" fmla="*/ 2147483646 w 246"/>
              <a:gd name="T11" fmla="*/ 2147483646 h 252"/>
              <a:gd name="T12" fmla="*/ 2147483646 w 246"/>
              <a:gd name="T13" fmla="*/ 2147483646 h 252"/>
              <a:gd name="T14" fmla="*/ 2147483646 w 246"/>
              <a:gd name="T15" fmla="*/ 2147483646 h 252"/>
              <a:gd name="T16" fmla="*/ 2147483646 w 246"/>
              <a:gd name="T17" fmla="*/ 2147483646 h 252"/>
              <a:gd name="T18" fmla="*/ 2147483646 w 246"/>
              <a:gd name="T19" fmla="*/ 2147483646 h 252"/>
              <a:gd name="T20" fmla="*/ 2147483646 w 246"/>
              <a:gd name="T21" fmla="*/ 2147483646 h 252"/>
              <a:gd name="T22" fmla="*/ 2147483646 w 246"/>
              <a:gd name="T23" fmla="*/ 2147483646 h 252"/>
              <a:gd name="T24" fmla="*/ 2147483646 w 246"/>
              <a:gd name="T25" fmla="*/ 2147483646 h 252"/>
              <a:gd name="T26" fmla="*/ 2147483646 w 246"/>
              <a:gd name="T27" fmla="*/ 2147483646 h 252"/>
              <a:gd name="T28" fmla="*/ 2147483646 w 246"/>
              <a:gd name="T29" fmla="*/ 2147483646 h 252"/>
              <a:gd name="T30" fmla="*/ 2147483646 w 246"/>
              <a:gd name="T31" fmla="*/ 2147483646 h 252"/>
              <a:gd name="T32" fmla="*/ 2147483646 w 246"/>
              <a:gd name="T33" fmla="*/ 2147483646 h 252"/>
              <a:gd name="T34" fmla="*/ 2147483646 w 246"/>
              <a:gd name="T35" fmla="*/ 2147483646 h 252"/>
              <a:gd name="T36" fmla="*/ 2147483646 w 246"/>
              <a:gd name="T37" fmla="*/ 2147483646 h 252"/>
              <a:gd name="T38" fmla="*/ 2147483646 w 246"/>
              <a:gd name="T39" fmla="*/ 0 h 252"/>
              <a:gd name="T40" fmla="*/ 2147483646 w 246"/>
              <a:gd name="T41" fmla="*/ 2147483646 h 252"/>
              <a:gd name="T42" fmla="*/ 0 w 246"/>
              <a:gd name="T43" fmla="*/ 2147483646 h 252"/>
              <a:gd name="T44" fmla="*/ 2147483646 w 246"/>
              <a:gd name="T45" fmla="*/ 2147483646 h 252"/>
              <a:gd name="T46" fmla="*/ 2147483646 w 246"/>
              <a:gd name="T47" fmla="*/ 2147483646 h 252"/>
              <a:gd name="T48" fmla="*/ 2147483646 w 246"/>
              <a:gd name="T49" fmla="*/ 2147483646 h 252"/>
              <a:gd name="T50" fmla="*/ 2147483646 w 246"/>
              <a:gd name="T51" fmla="*/ 2147483646 h 252"/>
              <a:gd name="T52" fmla="*/ 2147483646 w 246"/>
              <a:gd name="T53" fmla="*/ 2147483646 h 252"/>
              <a:gd name="T54" fmla="*/ 2147483646 w 246"/>
              <a:gd name="T55" fmla="*/ 2147483646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chemeClr val="bg1"/>
          </a:solidFill>
          <a:ln w="9525">
            <a:solidFill>
              <a:schemeClr val="bg2"/>
            </a:solidFill>
            <a:round/>
            <a:headEnd/>
            <a:tailEnd/>
          </a:ln>
        </p:spPr>
        <p:txBody>
          <a:bodyPr/>
          <a:lstStyle/>
          <a:p>
            <a:endParaRPr lang="en-US"/>
          </a:p>
        </p:txBody>
      </p:sp>
      <p:sp>
        <p:nvSpPr>
          <p:cNvPr id="4220" name="Freeform 396"/>
          <p:cNvSpPr>
            <a:spLocks/>
          </p:cNvSpPr>
          <p:nvPr/>
        </p:nvSpPr>
        <p:spPr bwMode="auto">
          <a:xfrm>
            <a:off x="4527550" y="4181475"/>
            <a:ext cx="79375" cy="93663"/>
          </a:xfrm>
          <a:custGeom>
            <a:avLst/>
            <a:gdLst>
              <a:gd name="T0" fmla="*/ 0 w 10"/>
              <a:gd name="T1" fmla="*/ 2147483646 h 12"/>
              <a:gd name="T2" fmla="*/ 2147483646 w 10"/>
              <a:gd name="T3" fmla="*/ 2147483646 h 12"/>
              <a:gd name="T4" fmla="*/ 2147483646 w 10"/>
              <a:gd name="T5" fmla="*/ 2147483646 h 12"/>
              <a:gd name="T6" fmla="*/ 2147483646 w 10"/>
              <a:gd name="T7" fmla="*/ 2147483646 h 12"/>
              <a:gd name="T8" fmla="*/ 2147483646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chemeClr val="bg1"/>
          </a:solidFill>
          <a:ln w="9525">
            <a:solidFill>
              <a:schemeClr val="bg2"/>
            </a:solidFill>
            <a:round/>
            <a:headEnd/>
            <a:tailEnd/>
          </a:ln>
        </p:spPr>
        <p:txBody>
          <a:bodyPr/>
          <a:lstStyle/>
          <a:p>
            <a:endParaRPr lang="en-US"/>
          </a:p>
        </p:txBody>
      </p:sp>
      <p:sp>
        <p:nvSpPr>
          <p:cNvPr id="4221" name="Freeform 397"/>
          <p:cNvSpPr>
            <a:spLocks/>
          </p:cNvSpPr>
          <p:nvPr/>
        </p:nvSpPr>
        <p:spPr bwMode="auto">
          <a:xfrm>
            <a:off x="220663" y="2108200"/>
            <a:ext cx="676275" cy="922338"/>
          </a:xfrm>
          <a:custGeom>
            <a:avLst/>
            <a:gdLst>
              <a:gd name="T0" fmla="*/ 2147483646 w 516"/>
              <a:gd name="T1" fmla="*/ 2147483646 h 709"/>
              <a:gd name="T2" fmla="*/ 2147483646 w 516"/>
              <a:gd name="T3" fmla="*/ 2147483646 h 709"/>
              <a:gd name="T4" fmla="*/ 2147483646 w 516"/>
              <a:gd name="T5" fmla="*/ 2147483646 h 709"/>
              <a:gd name="T6" fmla="*/ 2147483646 w 516"/>
              <a:gd name="T7" fmla="*/ 2147483646 h 709"/>
              <a:gd name="T8" fmla="*/ 2147483646 w 516"/>
              <a:gd name="T9" fmla="*/ 2147483646 h 709"/>
              <a:gd name="T10" fmla="*/ 2147483646 w 516"/>
              <a:gd name="T11" fmla="*/ 2147483646 h 709"/>
              <a:gd name="T12" fmla="*/ 2147483646 w 516"/>
              <a:gd name="T13" fmla="*/ 2147483646 h 709"/>
              <a:gd name="T14" fmla="*/ 2147483646 w 516"/>
              <a:gd name="T15" fmla="*/ 0 h 709"/>
              <a:gd name="T16" fmla="*/ 2147483646 w 516"/>
              <a:gd name="T17" fmla="*/ 2147483646 h 709"/>
              <a:gd name="T18" fmla="*/ 2147483646 w 516"/>
              <a:gd name="T19" fmla="*/ 2147483646 h 709"/>
              <a:gd name="T20" fmla="*/ 2147483646 w 516"/>
              <a:gd name="T21" fmla="*/ 2147483646 h 709"/>
              <a:gd name="T22" fmla="*/ 2147483646 w 516"/>
              <a:gd name="T23" fmla="*/ 2147483646 h 709"/>
              <a:gd name="T24" fmla="*/ 2147483646 w 516"/>
              <a:gd name="T25" fmla="*/ 2147483646 h 709"/>
              <a:gd name="T26" fmla="*/ 2147483646 w 516"/>
              <a:gd name="T27" fmla="*/ 2147483646 h 709"/>
              <a:gd name="T28" fmla="*/ 2147483646 w 516"/>
              <a:gd name="T29" fmla="*/ 2147483646 h 709"/>
              <a:gd name="T30" fmla="*/ 2147483646 w 516"/>
              <a:gd name="T31" fmla="*/ 2147483646 h 709"/>
              <a:gd name="T32" fmla="*/ 2147483646 w 516"/>
              <a:gd name="T33" fmla="*/ 2147483646 h 709"/>
              <a:gd name="T34" fmla="*/ 2147483646 w 516"/>
              <a:gd name="T35" fmla="*/ 2147483646 h 709"/>
              <a:gd name="T36" fmla="*/ 2147483646 w 516"/>
              <a:gd name="T37" fmla="*/ 2147483646 h 709"/>
              <a:gd name="T38" fmla="*/ 0 w 516"/>
              <a:gd name="T39" fmla="*/ 2147483646 h 709"/>
              <a:gd name="T40" fmla="*/ 2147483646 w 516"/>
              <a:gd name="T41" fmla="*/ 2147483646 h 709"/>
              <a:gd name="T42" fmla="*/ 2147483646 w 516"/>
              <a:gd name="T43" fmla="*/ 2147483646 h 709"/>
              <a:gd name="T44" fmla="*/ 2147483646 w 516"/>
              <a:gd name="T45" fmla="*/ 2147483646 h 709"/>
              <a:gd name="T46" fmla="*/ 2147483646 w 516"/>
              <a:gd name="T47" fmla="*/ 2147483646 h 709"/>
              <a:gd name="T48" fmla="*/ 2147483646 w 516"/>
              <a:gd name="T49" fmla="*/ 2147483646 h 709"/>
              <a:gd name="T50" fmla="*/ 2147483646 w 516"/>
              <a:gd name="T51" fmla="*/ 2147483646 h 709"/>
              <a:gd name="T52" fmla="*/ 2147483646 w 516"/>
              <a:gd name="T53" fmla="*/ 2147483646 h 709"/>
              <a:gd name="T54" fmla="*/ 2147483646 w 516"/>
              <a:gd name="T55" fmla="*/ 2147483646 h 709"/>
              <a:gd name="T56" fmla="*/ 2147483646 w 516"/>
              <a:gd name="T57" fmla="*/ 2147483646 h 709"/>
              <a:gd name="T58" fmla="*/ 2147483646 w 516"/>
              <a:gd name="T59" fmla="*/ 2147483646 h 709"/>
              <a:gd name="T60" fmla="*/ 2147483646 w 516"/>
              <a:gd name="T61" fmla="*/ 2147483646 h 709"/>
              <a:gd name="T62" fmla="*/ 2147483646 w 516"/>
              <a:gd name="T63" fmla="*/ 2147483646 h 709"/>
              <a:gd name="T64" fmla="*/ 2147483646 w 516"/>
              <a:gd name="T65" fmla="*/ 2147483646 h 709"/>
              <a:gd name="T66" fmla="*/ 2147483646 w 516"/>
              <a:gd name="T67" fmla="*/ 2147483646 h 709"/>
              <a:gd name="T68" fmla="*/ 2147483646 w 516"/>
              <a:gd name="T69" fmla="*/ 2147483646 h 709"/>
              <a:gd name="T70" fmla="*/ 2147483646 w 516"/>
              <a:gd name="T71" fmla="*/ 2147483646 h 709"/>
              <a:gd name="T72" fmla="*/ 2147483646 w 516"/>
              <a:gd name="T73" fmla="*/ 2147483646 h 709"/>
              <a:gd name="T74" fmla="*/ 2147483646 w 516"/>
              <a:gd name="T75" fmla="*/ 2147483646 h 709"/>
              <a:gd name="T76" fmla="*/ 2147483646 w 516"/>
              <a:gd name="T77" fmla="*/ 2147483646 h 709"/>
              <a:gd name="T78" fmla="*/ 2147483646 w 516"/>
              <a:gd name="T79" fmla="*/ 2147483646 h 709"/>
              <a:gd name="T80" fmla="*/ 2147483646 w 516"/>
              <a:gd name="T81" fmla="*/ 2147483646 h 709"/>
              <a:gd name="T82" fmla="*/ 2147483646 w 516"/>
              <a:gd name="T83" fmla="*/ 2147483646 h 709"/>
              <a:gd name="T84" fmla="*/ 2147483646 w 516"/>
              <a:gd name="T85" fmla="*/ 2147483646 h 709"/>
              <a:gd name="T86" fmla="*/ 2147483646 w 516"/>
              <a:gd name="T87" fmla="*/ 2147483646 h 709"/>
              <a:gd name="T88" fmla="*/ 2147483646 w 516"/>
              <a:gd name="T89" fmla="*/ 2147483646 h 709"/>
              <a:gd name="T90" fmla="*/ 2147483646 w 516"/>
              <a:gd name="T91" fmla="*/ 2147483646 h 709"/>
              <a:gd name="T92" fmla="*/ 2147483646 w 516"/>
              <a:gd name="T93" fmla="*/ 2147483646 h 709"/>
              <a:gd name="T94" fmla="*/ 2147483646 w 516"/>
              <a:gd name="T95" fmla="*/ 2147483646 h 7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solidFill>
            <a:schemeClr val="bg1"/>
          </a:solidFill>
          <a:ln w="9525">
            <a:solidFill>
              <a:schemeClr val="bg2"/>
            </a:solidFill>
            <a:round/>
            <a:headEnd/>
            <a:tailEnd/>
          </a:ln>
        </p:spPr>
        <p:txBody>
          <a:bodyPr/>
          <a:lstStyle/>
          <a:p>
            <a:endParaRPr lang="en-US"/>
          </a:p>
        </p:txBody>
      </p:sp>
      <p:sp>
        <p:nvSpPr>
          <p:cNvPr id="4222" name="Freeform 398"/>
          <p:cNvSpPr>
            <a:spLocks/>
          </p:cNvSpPr>
          <p:nvPr/>
        </p:nvSpPr>
        <p:spPr bwMode="auto">
          <a:xfrm>
            <a:off x="896938" y="2070100"/>
            <a:ext cx="2119312" cy="1452563"/>
          </a:xfrm>
          <a:custGeom>
            <a:avLst/>
            <a:gdLst>
              <a:gd name="T0" fmla="*/ 2147483646 w 1622"/>
              <a:gd name="T1" fmla="*/ 2147483646 h 1117"/>
              <a:gd name="T2" fmla="*/ 2147483646 w 1622"/>
              <a:gd name="T3" fmla="*/ 2147483646 h 1117"/>
              <a:gd name="T4" fmla="*/ 2147483646 w 1622"/>
              <a:gd name="T5" fmla="*/ 2147483646 h 1117"/>
              <a:gd name="T6" fmla="*/ 2147483646 w 1622"/>
              <a:gd name="T7" fmla="*/ 2147483646 h 1117"/>
              <a:gd name="T8" fmla="*/ 2147483646 w 1622"/>
              <a:gd name="T9" fmla="*/ 2147483646 h 1117"/>
              <a:gd name="T10" fmla="*/ 2147483646 w 1622"/>
              <a:gd name="T11" fmla="*/ 2147483646 h 1117"/>
              <a:gd name="T12" fmla="*/ 2147483646 w 1622"/>
              <a:gd name="T13" fmla="*/ 2147483646 h 1117"/>
              <a:gd name="T14" fmla="*/ 2147483646 w 1622"/>
              <a:gd name="T15" fmla="*/ 2147483646 h 1117"/>
              <a:gd name="T16" fmla="*/ 2147483646 w 1622"/>
              <a:gd name="T17" fmla="*/ 2147483646 h 1117"/>
              <a:gd name="T18" fmla="*/ 2147483646 w 1622"/>
              <a:gd name="T19" fmla="*/ 2147483646 h 1117"/>
              <a:gd name="T20" fmla="*/ 2147483646 w 1622"/>
              <a:gd name="T21" fmla="*/ 2147483646 h 1117"/>
              <a:gd name="T22" fmla="*/ 2147483646 w 1622"/>
              <a:gd name="T23" fmla="*/ 2147483646 h 1117"/>
              <a:gd name="T24" fmla="*/ 2147483646 w 1622"/>
              <a:gd name="T25" fmla="*/ 2147483646 h 1117"/>
              <a:gd name="T26" fmla="*/ 2147483646 w 1622"/>
              <a:gd name="T27" fmla="*/ 2147483646 h 1117"/>
              <a:gd name="T28" fmla="*/ 2147483646 w 1622"/>
              <a:gd name="T29" fmla="*/ 2147483646 h 1117"/>
              <a:gd name="T30" fmla="*/ 2147483646 w 1622"/>
              <a:gd name="T31" fmla="*/ 2147483646 h 1117"/>
              <a:gd name="T32" fmla="*/ 2147483646 w 1622"/>
              <a:gd name="T33" fmla="*/ 2147483646 h 1117"/>
              <a:gd name="T34" fmla="*/ 2147483646 w 1622"/>
              <a:gd name="T35" fmla="*/ 2147483646 h 1117"/>
              <a:gd name="T36" fmla="*/ 2147483646 w 1622"/>
              <a:gd name="T37" fmla="*/ 2147483646 h 1117"/>
              <a:gd name="T38" fmla="*/ 2147483646 w 1622"/>
              <a:gd name="T39" fmla="*/ 2147483646 h 1117"/>
              <a:gd name="T40" fmla="*/ 2147483646 w 1622"/>
              <a:gd name="T41" fmla="*/ 2147483646 h 1117"/>
              <a:gd name="T42" fmla="*/ 2147483646 w 1622"/>
              <a:gd name="T43" fmla="*/ 2147483646 h 1117"/>
              <a:gd name="T44" fmla="*/ 2147483646 w 1622"/>
              <a:gd name="T45" fmla="*/ 2147483646 h 1117"/>
              <a:gd name="T46" fmla="*/ 2147483646 w 1622"/>
              <a:gd name="T47" fmla="*/ 2147483646 h 1117"/>
              <a:gd name="T48" fmla="*/ 2147483646 w 1622"/>
              <a:gd name="T49" fmla="*/ 2147483646 h 1117"/>
              <a:gd name="T50" fmla="*/ 2147483646 w 1622"/>
              <a:gd name="T51" fmla="*/ 2147483646 h 1117"/>
              <a:gd name="T52" fmla="*/ 2147483646 w 1622"/>
              <a:gd name="T53" fmla="*/ 2147483646 h 1117"/>
              <a:gd name="T54" fmla="*/ 2147483646 w 1622"/>
              <a:gd name="T55" fmla="*/ 2147483646 h 1117"/>
              <a:gd name="T56" fmla="*/ 2147483646 w 1622"/>
              <a:gd name="T57" fmla="*/ 2147483646 h 1117"/>
              <a:gd name="T58" fmla="*/ 2147483646 w 1622"/>
              <a:gd name="T59" fmla="*/ 2147483646 h 1117"/>
              <a:gd name="T60" fmla="*/ 2147483646 w 1622"/>
              <a:gd name="T61" fmla="*/ 2147483646 h 1117"/>
              <a:gd name="T62" fmla="*/ 2147483646 w 1622"/>
              <a:gd name="T63" fmla="*/ 2147483646 h 1117"/>
              <a:gd name="T64" fmla="*/ 2147483646 w 1622"/>
              <a:gd name="T65" fmla="*/ 2147483646 h 1117"/>
              <a:gd name="T66" fmla="*/ 2147483646 w 1622"/>
              <a:gd name="T67" fmla="*/ 2147483646 h 1117"/>
              <a:gd name="T68" fmla="*/ 2147483646 w 1622"/>
              <a:gd name="T69" fmla="*/ 2147483646 h 1117"/>
              <a:gd name="T70" fmla="*/ 2147483646 w 1622"/>
              <a:gd name="T71" fmla="*/ 2147483646 h 1117"/>
              <a:gd name="T72" fmla="*/ 2147483646 w 1622"/>
              <a:gd name="T73" fmla="*/ 2147483646 h 1117"/>
              <a:gd name="T74" fmla="*/ 2147483646 w 1622"/>
              <a:gd name="T75" fmla="*/ 2147483646 h 1117"/>
              <a:gd name="T76" fmla="*/ 2147483646 w 1622"/>
              <a:gd name="T77" fmla="*/ 2147483646 h 1117"/>
              <a:gd name="T78" fmla="*/ 2147483646 w 1622"/>
              <a:gd name="T79" fmla="*/ 2147483646 h 1117"/>
              <a:gd name="T80" fmla="*/ 2147483646 w 1622"/>
              <a:gd name="T81" fmla="*/ 0 h 1117"/>
              <a:gd name="T82" fmla="*/ 2147483646 w 1622"/>
              <a:gd name="T83" fmla="*/ 2147483646 h 1117"/>
              <a:gd name="T84" fmla="*/ 2147483646 w 1622"/>
              <a:gd name="T85" fmla="*/ 2147483646 h 1117"/>
              <a:gd name="T86" fmla="*/ 2147483646 w 1622"/>
              <a:gd name="T87" fmla="*/ 2147483646 h 1117"/>
              <a:gd name="T88" fmla="*/ 2147483646 w 1622"/>
              <a:gd name="T89" fmla="*/ 2147483646 h 1117"/>
              <a:gd name="T90" fmla="*/ 2147483646 w 1622"/>
              <a:gd name="T91" fmla="*/ 2147483646 h 1117"/>
              <a:gd name="T92" fmla="*/ 2147483646 w 1622"/>
              <a:gd name="T93" fmla="*/ 2147483646 h 1117"/>
              <a:gd name="T94" fmla="*/ 2147483646 w 1622"/>
              <a:gd name="T95" fmla="*/ 2147483646 h 1117"/>
              <a:gd name="T96" fmla="*/ 2147483646 w 1622"/>
              <a:gd name="T97" fmla="*/ 2147483646 h 1117"/>
              <a:gd name="T98" fmla="*/ 2147483646 w 1622"/>
              <a:gd name="T99" fmla="*/ 2147483646 h 1117"/>
              <a:gd name="T100" fmla="*/ 2147483646 w 1622"/>
              <a:gd name="T101" fmla="*/ 2147483646 h 1117"/>
              <a:gd name="T102" fmla="*/ 2147483646 w 1622"/>
              <a:gd name="T103" fmla="*/ 2147483646 h 1117"/>
              <a:gd name="T104" fmla="*/ 2147483646 w 1622"/>
              <a:gd name="T105" fmla="*/ 2147483646 h 1117"/>
              <a:gd name="T106" fmla="*/ 2147483646 w 1622"/>
              <a:gd name="T107" fmla="*/ 2147483646 h 1117"/>
              <a:gd name="T108" fmla="*/ 2147483646 w 1622"/>
              <a:gd name="T109" fmla="*/ 2147483646 h 1117"/>
              <a:gd name="T110" fmla="*/ 0 w 1622"/>
              <a:gd name="T111" fmla="*/ 2147483646 h 1117"/>
              <a:gd name="T112" fmla="*/ 2147483646 w 1622"/>
              <a:gd name="T113" fmla="*/ 2147483646 h 1117"/>
              <a:gd name="T114" fmla="*/ 2147483646 w 1622"/>
              <a:gd name="T115" fmla="*/ 2147483646 h 1117"/>
              <a:gd name="T116" fmla="*/ 2147483646 w 1622"/>
              <a:gd name="T117" fmla="*/ 2147483646 h 1117"/>
              <a:gd name="T118" fmla="*/ 2147483646 w 1622"/>
              <a:gd name="T119" fmla="*/ 2147483646 h 1117"/>
              <a:gd name="T120" fmla="*/ 2147483646 w 1622"/>
              <a:gd name="T121" fmla="*/ 2147483646 h 1117"/>
              <a:gd name="T122" fmla="*/ 2147483646 w 1622"/>
              <a:gd name="T123" fmla="*/ 2147483646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chemeClr val="bg1"/>
          </a:solidFill>
          <a:ln w="9525">
            <a:solidFill>
              <a:schemeClr val="bg2"/>
            </a:solidFill>
            <a:round/>
            <a:headEnd/>
            <a:tailEnd/>
          </a:ln>
        </p:spPr>
        <p:txBody>
          <a:bodyPr/>
          <a:lstStyle/>
          <a:p>
            <a:endParaRPr lang="en-US"/>
          </a:p>
        </p:txBody>
      </p:sp>
      <p:sp>
        <p:nvSpPr>
          <p:cNvPr id="2177" name="Freeform 399"/>
          <p:cNvSpPr>
            <a:spLocks/>
          </p:cNvSpPr>
          <p:nvPr/>
        </p:nvSpPr>
        <p:spPr bwMode="auto">
          <a:xfrm>
            <a:off x="1296988" y="3279775"/>
            <a:ext cx="1435100" cy="741363"/>
          </a:xfrm>
          <a:custGeom>
            <a:avLst/>
            <a:gdLst>
              <a:gd name="T0" fmla="*/ 2147483647 w 1099"/>
              <a:gd name="T1" fmla="*/ 2147483647 h 571"/>
              <a:gd name="T2" fmla="*/ 2147483647 w 1099"/>
              <a:gd name="T3" fmla="*/ 2147483647 h 571"/>
              <a:gd name="T4" fmla="*/ 2147483647 w 1099"/>
              <a:gd name="T5" fmla="*/ 2147483647 h 571"/>
              <a:gd name="T6" fmla="*/ 2147483647 w 1099"/>
              <a:gd name="T7" fmla="*/ 2147483647 h 571"/>
              <a:gd name="T8" fmla="*/ 2147483647 w 1099"/>
              <a:gd name="T9" fmla="*/ 2147483647 h 571"/>
              <a:gd name="T10" fmla="*/ 2147483647 w 1099"/>
              <a:gd name="T11" fmla="*/ 2147483647 h 571"/>
              <a:gd name="T12" fmla="*/ 2147483647 w 1099"/>
              <a:gd name="T13" fmla="*/ 2147483647 h 571"/>
              <a:gd name="T14" fmla="*/ 2147483647 w 1099"/>
              <a:gd name="T15" fmla="*/ 2147483647 h 571"/>
              <a:gd name="T16" fmla="*/ 2147483647 w 1099"/>
              <a:gd name="T17" fmla="*/ 2147483647 h 571"/>
              <a:gd name="T18" fmla="*/ 2147483647 w 1099"/>
              <a:gd name="T19" fmla="*/ 2147483647 h 571"/>
              <a:gd name="T20" fmla="*/ 2147483647 w 1099"/>
              <a:gd name="T21" fmla="*/ 2147483647 h 571"/>
              <a:gd name="T22" fmla="*/ 2147483647 w 1099"/>
              <a:gd name="T23" fmla="*/ 2147483647 h 571"/>
              <a:gd name="T24" fmla="*/ 2147483647 w 1099"/>
              <a:gd name="T25" fmla="*/ 2147483647 h 571"/>
              <a:gd name="T26" fmla="*/ 2147483647 w 1099"/>
              <a:gd name="T27" fmla="*/ 2147483647 h 571"/>
              <a:gd name="T28" fmla="*/ 2147483647 w 1099"/>
              <a:gd name="T29" fmla="*/ 2147483647 h 571"/>
              <a:gd name="T30" fmla="*/ 2147483647 w 1099"/>
              <a:gd name="T31" fmla="*/ 2147483647 h 571"/>
              <a:gd name="T32" fmla="*/ 2147483647 w 1099"/>
              <a:gd name="T33" fmla="*/ 2147483647 h 571"/>
              <a:gd name="T34" fmla="*/ 2147483647 w 1099"/>
              <a:gd name="T35" fmla="*/ 2147483647 h 571"/>
              <a:gd name="T36" fmla="*/ 2147483647 w 1099"/>
              <a:gd name="T37" fmla="*/ 2147483647 h 571"/>
              <a:gd name="T38" fmla="*/ 2147483647 w 1099"/>
              <a:gd name="T39" fmla="*/ 2147483647 h 571"/>
              <a:gd name="T40" fmla="*/ 2147483647 w 1099"/>
              <a:gd name="T41" fmla="*/ 2147483647 h 571"/>
              <a:gd name="T42" fmla="*/ 2147483647 w 1099"/>
              <a:gd name="T43" fmla="*/ 2147483647 h 571"/>
              <a:gd name="T44" fmla="*/ 2147483647 w 1099"/>
              <a:gd name="T45" fmla="*/ 2147483647 h 571"/>
              <a:gd name="T46" fmla="*/ 2147483647 w 1099"/>
              <a:gd name="T47" fmla="*/ 2147483647 h 571"/>
              <a:gd name="T48" fmla="*/ 2147483647 w 1099"/>
              <a:gd name="T49" fmla="*/ 2147483647 h 571"/>
              <a:gd name="T50" fmla="*/ 2147483647 w 1099"/>
              <a:gd name="T51" fmla="*/ 0 h 571"/>
              <a:gd name="T52" fmla="*/ 2147483647 w 1099"/>
              <a:gd name="T53" fmla="*/ 2147483647 h 571"/>
              <a:gd name="T54" fmla="*/ 2147483647 w 1099"/>
              <a:gd name="T55" fmla="*/ 2147483647 h 571"/>
              <a:gd name="T56" fmla="*/ 2147483647 w 1099"/>
              <a:gd name="T57" fmla="*/ 2147483647 h 571"/>
              <a:gd name="T58" fmla="*/ 0 w 1099"/>
              <a:gd name="T59" fmla="*/ 2147483647 h 571"/>
              <a:gd name="T60" fmla="*/ 2147483647 w 1099"/>
              <a:gd name="T61" fmla="*/ 2147483647 h 571"/>
              <a:gd name="T62" fmla="*/ 2147483647 w 1099"/>
              <a:gd name="T63" fmla="*/ 2147483647 h 571"/>
              <a:gd name="T64" fmla="*/ 2147483647 w 1099"/>
              <a:gd name="T65" fmla="*/ 2147483647 h 571"/>
              <a:gd name="T66" fmla="*/ 2147483647 w 1099"/>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chemeClr val="accent1">
              <a:lumMod val="60000"/>
              <a:lumOff val="40000"/>
            </a:schemeClr>
          </a:solidFill>
          <a:ln w="9525">
            <a:solidFill>
              <a:schemeClr val="bg2"/>
            </a:solidFill>
            <a:round/>
            <a:headEnd/>
            <a:tailEnd/>
          </a:ln>
        </p:spPr>
        <p:txBody>
          <a:bodyPr/>
          <a:lstStyle/>
          <a:p>
            <a:pPr>
              <a:defRPr/>
            </a:pPr>
            <a:endParaRPr lang="en-US">
              <a:latin typeface="Arial" charset="0"/>
            </a:endParaRPr>
          </a:p>
        </p:txBody>
      </p:sp>
      <p:sp>
        <p:nvSpPr>
          <p:cNvPr id="4224" name="Freeform 400"/>
          <p:cNvSpPr>
            <a:spLocks/>
          </p:cNvSpPr>
          <p:nvPr/>
        </p:nvSpPr>
        <p:spPr bwMode="auto">
          <a:xfrm>
            <a:off x="2212975" y="4286250"/>
            <a:ext cx="111125" cy="112713"/>
          </a:xfrm>
          <a:custGeom>
            <a:avLst/>
            <a:gdLst>
              <a:gd name="T0" fmla="*/ 2147483646 w 14"/>
              <a:gd name="T1" fmla="*/ 2147483646 h 14"/>
              <a:gd name="T2" fmla="*/ 2147483646 w 14"/>
              <a:gd name="T3" fmla="*/ 2147483646 h 14"/>
              <a:gd name="T4" fmla="*/ 2147483646 w 14"/>
              <a:gd name="T5" fmla="*/ 0 h 14"/>
              <a:gd name="T6" fmla="*/ 2147483646 w 14"/>
              <a:gd name="T7" fmla="*/ 2147483646 h 14"/>
              <a:gd name="T8" fmla="*/ 0 w 14"/>
              <a:gd name="T9" fmla="*/ 2147483646 h 14"/>
              <a:gd name="T10" fmla="*/ 2147483646 w 14"/>
              <a:gd name="T11" fmla="*/ 2147483646 h 14"/>
              <a:gd name="T12" fmla="*/ 2147483646 w 14"/>
              <a:gd name="T13" fmla="*/ 2147483646 h 14"/>
              <a:gd name="T14" fmla="*/ 2147483646 w 14"/>
              <a:gd name="T15" fmla="*/ 2147483646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chemeClr val="bg1"/>
          </a:solidFill>
          <a:ln w="9525">
            <a:solidFill>
              <a:schemeClr val="bg2"/>
            </a:solidFill>
            <a:round/>
            <a:headEnd/>
            <a:tailEnd/>
          </a:ln>
        </p:spPr>
        <p:txBody>
          <a:bodyPr/>
          <a:lstStyle/>
          <a:p>
            <a:endParaRPr lang="en-US"/>
          </a:p>
        </p:txBody>
      </p:sp>
      <p:sp>
        <p:nvSpPr>
          <p:cNvPr id="4225" name="Freeform 401"/>
          <p:cNvSpPr>
            <a:spLocks/>
          </p:cNvSpPr>
          <p:nvPr/>
        </p:nvSpPr>
        <p:spPr bwMode="auto">
          <a:xfrm>
            <a:off x="2252663" y="4389438"/>
            <a:ext cx="95250" cy="69850"/>
          </a:xfrm>
          <a:custGeom>
            <a:avLst/>
            <a:gdLst>
              <a:gd name="T0" fmla="*/ 2147483646 w 12"/>
              <a:gd name="T1" fmla="*/ 2147483646 h 9"/>
              <a:gd name="T2" fmla="*/ 2147483646 w 12"/>
              <a:gd name="T3" fmla="*/ 0 h 9"/>
              <a:gd name="T4" fmla="*/ 0 w 12"/>
              <a:gd name="T5" fmla="*/ 2147483646 h 9"/>
              <a:gd name="T6" fmla="*/ 2147483646 w 12"/>
              <a:gd name="T7" fmla="*/ 2147483646 h 9"/>
              <a:gd name="T8" fmla="*/ 2147483646 w 12"/>
              <a:gd name="T9" fmla="*/ 2147483646 h 9"/>
              <a:gd name="T10" fmla="*/ 2147483646 w 12"/>
              <a:gd name="T11" fmla="*/ 2147483646 h 9"/>
              <a:gd name="T12" fmla="*/ 2147483646 w 12"/>
              <a:gd name="T13" fmla="*/ 214748364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chemeClr val="bg1"/>
          </a:solidFill>
          <a:ln w="9525">
            <a:solidFill>
              <a:schemeClr val="bg2"/>
            </a:solidFill>
            <a:round/>
            <a:headEnd/>
            <a:tailEnd/>
          </a:ln>
        </p:spPr>
        <p:txBody>
          <a:bodyPr/>
          <a:lstStyle/>
          <a:p>
            <a:endParaRPr lang="en-US"/>
          </a:p>
        </p:txBody>
      </p:sp>
      <p:sp>
        <p:nvSpPr>
          <p:cNvPr id="4226" name="Freeform 402"/>
          <p:cNvSpPr>
            <a:spLocks/>
          </p:cNvSpPr>
          <p:nvPr/>
        </p:nvSpPr>
        <p:spPr bwMode="auto">
          <a:xfrm>
            <a:off x="2339975" y="4429125"/>
            <a:ext cx="141288" cy="60325"/>
          </a:xfrm>
          <a:custGeom>
            <a:avLst/>
            <a:gdLst>
              <a:gd name="T0" fmla="*/ 2147483646 w 18"/>
              <a:gd name="T1" fmla="*/ 2147483646 h 8"/>
              <a:gd name="T2" fmla="*/ 2147483646 w 18"/>
              <a:gd name="T3" fmla="*/ 2147483646 h 8"/>
              <a:gd name="T4" fmla="*/ 2147483646 w 18"/>
              <a:gd name="T5" fmla="*/ 2147483646 h 8"/>
              <a:gd name="T6" fmla="*/ 2147483646 w 18"/>
              <a:gd name="T7" fmla="*/ 0 h 8"/>
              <a:gd name="T8" fmla="*/ 0 w 18"/>
              <a:gd name="T9" fmla="*/ 2147483646 h 8"/>
              <a:gd name="T10" fmla="*/ 2147483646 w 18"/>
              <a:gd name="T11" fmla="*/ 2147483646 h 8"/>
              <a:gd name="T12" fmla="*/ 2147483646 w 18"/>
              <a:gd name="T13" fmla="*/ 2147483646 h 8"/>
              <a:gd name="T14" fmla="*/ 2147483646 w 18"/>
              <a:gd name="T15" fmla="*/ 2147483646 h 8"/>
              <a:gd name="T16" fmla="*/ 2147483646 w 18"/>
              <a:gd name="T17" fmla="*/ 2147483646 h 8"/>
              <a:gd name="T18" fmla="*/ 2147483646 w 18"/>
              <a:gd name="T19" fmla="*/ 2147483646 h 8"/>
              <a:gd name="T20" fmla="*/ 2147483646 w 18"/>
              <a:gd name="T21" fmla="*/ 2147483646 h 8"/>
              <a:gd name="T22" fmla="*/ 2147483646 w 18"/>
              <a:gd name="T23" fmla="*/ 2147483646 h 8"/>
              <a:gd name="T24" fmla="*/ 2147483646 w 18"/>
              <a:gd name="T25" fmla="*/ 2147483646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chemeClr val="bg1"/>
          </a:solidFill>
          <a:ln w="9525">
            <a:solidFill>
              <a:schemeClr val="bg2"/>
            </a:solidFill>
            <a:round/>
            <a:headEnd/>
            <a:tailEnd/>
          </a:ln>
        </p:spPr>
        <p:txBody>
          <a:bodyPr/>
          <a:lstStyle/>
          <a:p>
            <a:endParaRPr lang="en-US"/>
          </a:p>
        </p:txBody>
      </p:sp>
      <p:sp>
        <p:nvSpPr>
          <p:cNvPr id="4227" name="Freeform 403"/>
          <p:cNvSpPr>
            <a:spLocks/>
          </p:cNvSpPr>
          <p:nvPr/>
        </p:nvSpPr>
        <p:spPr bwMode="auto">
          <a:xfrm>
            <a:off x="2433638" y="4359275"/>
            <a:ext cx="290512" cy="319088"/>
          </a:xfrm>
          <a:custGeom>
            <a:avLst/>
            <a:gdLst>
              <a:gd name="T0" fmla="*/ 2147483646 w 37"/>
              <a:gd name="T1" fmla="*/ 2147483646 h 41"/>
              <a:gd name="T2" fmla="*/ 2147483646 w 37"/>
              <a:gd name="T3" fmla="*/ 2147483646 h 41"/>
              <a:gd name="T4" fmla="*/ 2147483646 w 37"/>
              <a:gd name="T5" fmla="*/ 2147483646 h 41"/>
              <a:gd name="T6" fmla="*/ 2147483646 w 37"/>
              <a:gd name="T7" fmla="*/ 2147483646 h 41"/>
              <a:gd name="T8" fmla="*/ 2147483646 w 37"/>
              <a:gd name="T9" fmla="*/ 2147483646 h 41"/>
              <a:gd name="T10" fmla="*/ 2147483646 w 37"/>
              <a:gd name="T11" fmla="*/ 2147483646 h 41"/>
              <a:gd name="T12" fmla="*/ 2147483646 w 37"/>
              <a:gd name="T13" fmla="*/ 2147483646 h 41"/>
              <a:gd name="T14" fmla="*/ 2147483646 w 37"/>
              <a:gd name="T15" fmla="*/ 2147483646 h 41"/>
              <a:gd name="T16" fmla="*/ 2147483646 w 37"/>
              <a:gd name="T17" fmla="*/ 2147483646 h 41"/>
              <a:gd name="T18" fmla="*/ 2147483646 w 37"/>
              <a:gd name="T19" fmla="*/ 2147483646 h 41"/>
              <a:gd name="T20" fmla="*/ 2147483646 w 37"/>
              <a:gd name="T21" fmla="*/ 0 h 41"/>
              <a:gd name="T22" fmla="*/ 2147483646 w 37"/>
              <a:gd name="T23" fmla="*/ 2147483646 h 41"/>
              <a:gd name="T24" fmla="*/ 2147483646 w 37"/>
              <a:gd name="T25" fmla="*/ 2147483646 h 41"/>
              <a:gd name="T26" fmla="*/ 2147483646 w 37"/>
              <a:gd name="T27" fmla="*/ 2147483646 h 41"/>
              <a:gd name="T28" fmla="*/ 2147483646 w 37"/>
              <a:gd name="T29" fmla="*/ 2147483646 h 41"/>
              <a:gd name="T30" fmla="*/ 2147483646 w 37"/>
              <a:gd name="T31" fmla="*/ 2147483646 h 41"/>
              <a:gd name="T32" fmla="*/ 2147483646 w 37"/>
              <a:gd name="T33" fmla="*/ 2147483646 h 41"/>
              <a:gd name="T34" fmla="*/ 2147483646 w 37"/>
              <a:gd name="T35" fmla="*/ 2147483646 h 41"/>
              <a:gd name="T36" fmla="*/ 2147483646 w 37"/>
              <a:gd name="T37" fmla="*/ 2147483646 h 41"/>
              <a:gd name="T38" fmla="*/ 2147483646 w 37"/>
              <a:gd name="T39" fmla="*/ 2147483646 h 41"/>
              <a:gd name="T40" fmla="*/ 2147483646 w 37"/>
              <a:gd name="T41" fmla="*/ 2147483646 h 41"/>
              <a:gd name="T42" fmla="*/ 2147483646 w 37"/>
              <a:gd name="T43" fmla="*/ 2147483646 h 41"/>
              <a:gd name="T44" fmla="*/ 0 w 37"/>
              <a:gd name="T45" fmla="*/ 2147483646 h 41"/>
              <a:gd name="T46" fmla="*/ 2147483646 w 37"/>
              <a:gd name="T47" fmla="*/ 2147483646 h 41"/>
              <a:gd name="T48" fmla="*/ 2147483646 w 37"/>
              <a:gd name="T49" fmla="*/ 2147483646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solidFill>
            <a:schemeClr val="accent1"/>
          </a:solidFill>
          <a:ln w="9525">
            <a:solidFill>
              <a:schemeClr val="bg2"/>
            </a:solidFill>
            <a:round/>
            <a:headEnd/>
            <a:tailEnd/>
          </a:ln>
        </p:spPr>
        <p:txBody>
          <a:bodyPr/>
          <a:lstStyle/>
          <a:p>
            <a:endParaRPr lang="en-US"/>
          </a:p>
        </p:txBody>
      </p:sp>
      <p:sp>
        <p:nvSpPr>
          <p:cNvPr id="4228" name="Freeform 422"/>
          <p:cNvSpPr>
            <a:spLocks/>
          </p:cNvSpPr>
          <p:nvPr/>
        </p:nvSpPr>
        <p:spPr bwMode="auto">
          <a:xfrm>
            <a:off x="2173288" y="4264025"/>
            <a:ext cx="150812" cy="69850"/>
          </a:xfrm>
          <a:custGeom>
            <a:avLst/>
            <a:gdLst>
              <a:gd name="T0" fmla="*/ 2147483646 w 19"/>
              <a:gd name="T1" fmla="*/ 2147483646 h 9"/>
              <a:gd name="T2" fmla="*/ 2147483646 w 19"/>
              <a:gd name="T3" fmla="*/ 2147483646 h 9"/>
              <a:gd name="T4" fmla="*/ 2147483646 w 19"/>
              <a:gd name="T5" fmla="*/ 0 h 9"/>
              <a:gd name="T6" fmla="*/ 2147483646 w 19"/>
              <a:gd name="T7" fmla="*/ 2147483646 h 9"/>
              <a:gd name="T8" fmla="*/ 0 w 19"/>
              <a:gd name="T9" fmla="*/ 2147483646 h 9"/>
              <a:gd name="T10" fmla="*/ 0 w 19"/>
              <a:gd name="T11" fmla="*/ 2147483646 h 9"/>
              <a:gd name="T12" fmla="*/ 2147483646 w 19"/>
              <a:gd name="T13" fmla="*/ 2147483646 h 9"/>
              <a:gd name="T14" fmla="*/ 2147483646 w 19"/>
              <a:gd name="T15" fmla="*/ 2147483646 h 9"/>
              <a:gd name="T16" fmla="*/ 2147483646 w 19"/>
              <a:gd name="T17" fmla="*/ 214748364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rgbClr val="FFFF00"/>
          </a:solidFill>
          <a:ln w="9525">
            <a:solidFill>
              <a:schemeClr val="bg2"/>
            </a:solidFill>
            <a:round/>
            <a:headEnd/>
            <a:tailEnd/>
          </a:ln>
        </p:spPr>
        <p:txBody>
          <a:bodyPr/>
          <a:lstStyle/>
          <a:p>
            <a:endParaRPr lang="en-US"/>
          </a:p>
        </p:txBody>
      </p:sp>
      <p:sp>
        <p:nvSpPr>
          <p:cNvPr id="4229" name="Freeform 423"/>
          <p:cNvSpPr>
            <a:spLocks/>
          </p:cNvSpPr>
          <p:nvPr/>
        </p:nvSpPr>
        <p:spPr bwMode="auto">
          <a:xfrm>
            <a:off x="2093913" y="4222750"/>
            <a:ext cx="119062" cy="98425"/>
          </a:xfrm>
          <a:custGeom>
            <a:avLst/>
            <a:gdLst>
              <a:gd name="T0" fmla="*/ 2147483646 w 15"/>
              <a:gd name="T1" fmla="*/ 2147483646 h 12"/>
              <a:gd name="T2" fmla="*/ 2147483646 w 15"/>
              <a:gd name="T3" fmla="*/ 2147483646 h 12"/>
              <a:gd name="T4" fmla="*/ 2147483646 w 15"/>
              <a:gd name="T5" fmla="*/ 0 h 12"/>
              <a:gd name="T6" fmla="*/ 2147483646 w 15"/>
              <a:gd name="T7" fmla="*/ 0 h 12"/>
              <a:gd name="T8" fmla="*/ 2147483646 w 15"/>
              <a:gd name="T9" fmla="*/ 2147483646 h 12"/>
              <a:gd name="T10" fmla="*/ 2147483646 w 15"/>
              <a:gd name="T11" fmla="*/ 2147483646 h 12"/>
              <a:gd name="T12" fmla="*/ 2147483646 w 15"/>
              <a:gd name="T13" fmla="*/ 2147483646 h 12"/>
              <a:gd name="T14" fmla="*/ 2147483646 w 15"/>
              <a:gd name="T15" fmla="*/ 2147483646 h 12"/>
              <a:gd name="T16" fmla="*/ 0 w 15"/>
              <a:gd name="T17" fmla="*/ 2147483646 h 12"/>
              <a:gd name="T18" fmla="*/ 2147483646 w 15"/>
              <a:gd name="T19" fmla="*/ 2147483646 h 12"/>
              <a:gd name="T20" fmla="*/ 2147483646 w 15"/>
              <a:gd name="T21" fmla="*/ 2147483646 h 12"/>
              <a:gd name="T22" fmla="*/ 2147483646 w 15"/>
              <a:gd name="T23" fmla="*/ 2147483646 h 12"/>
              <a:gd name="T24" fmla="*/ 2147483646 w 15"/>
              <a:gd name="T25" fmla="*/ 2147483646 h 12"/>
              <a:gd name="T26" fmla="*/ 2147483646 w 15"/>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chemeClr val="accent1"/>
          </a:solidFill>
          <a:ln w="9525">
            <a:solidFill>
              <a:schemeClr val="bg2"/>
            </a:solidFill>
            <a:round/>
            <a:headEnd/>
            <a:tailEnd/>
          </a:ln>
        </p:spPr>
        <p:txBody>
          <a:bodyPr/>
          <a:lstStyle/>
          <a:p>
            <a:endParaRPr lang="en-US"/>
          </a:p>
        </p:txBody>
      </p:sp>
      <p:sp>
        <p:nvSpPr>
          <p:cNvPr id="2184" name="Freeform 424"/>
          <p:cNvSpPr>
            <a:spLocks/>
          </p:cNvSpPr>
          <p:nvPr/>
        </p:nvSpPr>
        <p:spPr bwMode="auto">
          <a:xfrm>
            <a:off x="1484313" y="3810000"/>
            <a:ext cx="754062" cy="493713"/>
          </a:xfrm>
          <a:custGeom>
            <a:avLst/>
            <a:gdLst>
              <a:gd name="T0" fmla="*/ 2147483647 w 576"/>
              <a:gd name="T1" fmla="*/ 2147483647 h 379"/>
              <a:gd name="T2" fmla="*/ 2147483647 w 576"/>
              <a:gd name="T3" fmla="*/ 2147483647 h 379"/>
              <a:gd name="T4" fmla="*/ 2147483647 w 576"/>
              <a:gd name="T5" fmla="*/ 2147483647 h 379"/>
              <a:gd name="T6" fmla="*/ 2147483647 w 576"/>
              <a:gd name="T7" fmla="*/ 2147483647 h 379"/>
              <a:gd name="T8" fmla="*/ 2147483647 w 576"/>
              <a:gd name="T9" fmla="*/ 2147483647 h 379"/>
              <a:gd name="T10" fmla="*/ 2147483647 w 576"/>
              <a:gd name="T11" fmla="*/ 2147483647 h 379"/>
              <a:gd name="T12" fmla="*/ 2147483647 w 576"/>
              <a:gd name="T13" fmla="*/ 2147483647 h 379"/>
              <a:gd name="T14" fmla="*/ 2147483647 w 576"/>
              <a:gd name="T15" fmla="*/ 2147483647 h 379"/>
              <a:gd name="T16" fmla="*/ 2147483647 w 576"/>
              <a:gd name="T17" fmla="*/ 2147483647 h 379"/>
              <a:gd name="T18" fmla="*/ 2147483647 w 576"/>
              <a:gd name="T19" fmla="*/ 2147483647 h 379"/>
              <a:gd name="T20" fmla="*/ 2147483647 w 576"/>
              <a:gd name="T21" fmla="*/ 2147483647 h 379"/>
              <a:gd name="T22" fmla="*/ 2147483647 w 576"/>
              <a:gd name="T23" fmla="*/ 2147483647 h 379"/>
              <a:gd name="T24" fmla="*/ 2147483647 w 576"/>
              <a:gd name="T25" fmla="*/ 2147483647 h 379"/>
              <a:gd name="T26" fmla="*/ 2147483647 w 576"/>
              <a:gd name="T27" fmla="*/ 2147483647 h 379"/>
              <a:gd name="T28" fmla="*/ 2147483647 w 576"/>
              <a:gd name="T29" fmla="*/ 2147483647 h 379"/>
              <a:gd name="T30" fmla="*/ 2147483647 w 576"/>
              <a:gd name="T31" fmla="*/ 2147483647 h 379"/>
              <a:gd name="T32" fmla="*/ 2147483647 w 576"/>
              <a:gd name="T33" fmla="*/ 2147483647 h 379"/>
              <a:gd name="T34" fmla="*/ 2147483647 w 576"/>
              <a:gd name="T35" fmla="*/ 2147483647 h 379"/>
              <a:gd name="T36" fmla="*/ 2147483647 w 576"/>
              <a:gd name="T37" fmla="*/ 2147483647 h 379"/>
              <a:gd name="T38" fmla="*/ 2147483647 w 576"/>
              <a:gd name="T39" fmla="*/ 2147483647 h 379"/>
              <a:gd name="T40" fmla="*/ 2147483647 w 576"/>
              <a:gd name="T41" fmla="*/ 2147483647 h 379"/>
              <a:gd name="T42" fmla="*/ 2147483647 w 576"/>
              <a:gd name="T43" fmla="*/ 2147483647 h 379"/>
              <a:gd name="T44" fmla="*/ 2147483647 w 576"/>
              <a:gd name="T45" fmla="*/ 2147483647 h 379"/>
              <a:gd name="T46" fmla="*/ 2147483647 w 576"/>
              <a:gd name="T47" fmla="*/ 2147483647 h 379"/>
              <a:gd name="T48" fmla="*/ 2147483647 w 576"/>
              <a:gd name="T49" fmla="*/ 0 h 379"/>
              <a:gd name="T50" fmla="*/ 0 w 576"/>
              <a:gd name="T51" fmla="*/ 2147483647 h 379"/>
              <a:gd name="T52" fmla="*/ 2147483647 w 576"/>
              <a:gd name="T53" fmla="*/ 2147483647 h 379"/>
              <a:gd name="T54" fmla="*/ 2147483647 w 576"/>
              <a:gd name="T55" fmla="*/ 2147483647 h 379"/>
              <a:gd name="T56" fmla="*/ 2147483647 w 576"/>
              <a:gd name="T57" fmla="*/ 2147483647 h 379"/>
              <a:gd name="T58" fmla="*/ 2147483647 w 576"/>
              <a:gd name="T59" fmla="*/ 2147483647 h 379"/>
              <a:gd name="T60" fmla="*/ 2147483647 w 576"/>
              <a:gd name="T61" fmla="*/ 2147483647 h 379"/>
              <a:gd name="T62" fmla="*/ 2147483647 w 576"/>
              <a:gd name="T63" fmla="*/ 2147483647 h 379"/>
              <a:gd name="T64" fmla="*/ 2147483647 w 576"/>
              <a:gd name="T65" fmla="*/ 2147483647 h 379"/>
              <a:gd name="T66" fmla="*/ 2147483647 w 576"/>
              <a:gd name="T67" fmla="*/ 2147483647 h 379"/>
              <a:gd name="T68" fmla="*/ 2147483647 w 576"/>
              <a:gd name="T69" fmla="*/ 2147483647 h 379"/>
              <a:gd name="T70" fmla="*/ 2147483647 w 576"/>
              <a:gd name="T71" fmla="*/ 2147483647 h 379"/>
              <a:gd name="T72" fmla="*/ 2147483647 w 576"/>
              <a:gd name="T73" fmla="*/ 2147483647 h 379"/>
              <a:gd name="T74" fmla="*/ 2147483647 w 576"/>
              <a:gd name="T75" fmla="*/ 2147483647 h 379"/>
              <a:gd name="T76" fmla="*/ 2147483647 w 576"/>
              <a:gd name="T77" fmla="*/ 2147483647 h 379"/>
              <a:gd name="T78" fmla="*/ 2147483647 w 576"/>
              <a:gd name="T79" fmla="*/ 2147483647 h 379"/>
              <a:gd name="T80" fmla="*/ 2147483647 w 576"/>
              <a:gd name="T81" fmla="*/ 2147483647 h 379"/>
              <a:gd name="T82" fmla="*/ 2147483647 w 576"/>
              <a:gd name="T83" fmla="*/ 2147483647 h 379"/>
              <a:gd name="T84" fmla="*/ 2147483647 w 576"/>
              <a:gd name="T85" fmla="*/ 2147483647 h 379"/>
              <a:gd name="T86" fmla="*/ 2147483647 w 576"/>
              <a:gd name="T87" fmla="*/ 2147483647 h 379"/>
              <a:gd name="T88" fmla="*/ 2147483647 w 576"/>
              <a:gd name="T89" fmla="*/ 2147483647 h 379"/>
              <a:gd name="T90" fmla="*/ 2147483647 w 576"/>
              <a:gd name="T91" fmla="*/ 2147483647 h 379"/>
              <a:gd name="T92" fmla="*/ 2147483647 w 576"/>
              <a:gd name="T93" fmla="*/ 2147483647 h 379"/>
              <a:gd name="T94" fmla="*/ 2147483647 w 576"/>
              <a:gd name="T95" fmla="*/ 2147483647 h 379"/>
              <a:gd name="T96" fmla="*/ 2147483647 w 576"/>
              <a:gd name="T97" fmla="*/ 2147483647 h 379"/>
              <a:gd name="T98" fmla="*/ 2147483647 w 576"/>
              <a:gd name="T99" fmla="*/ 2147483647 h 379"/>
              <a:gd name="T100" fmla="*/ 2147483647 w 576"/>
              <a:gd name="T101" fmla="*/ 2147483647 h 379"/>
              <a:gd name="T102" fmla="*/ 2147483647 w 576"/>
              <a:gd name="T103" fmla="*/ 2147483647 h 379"/>
              <a:gd name="T104" fmla="*/ 2147483647 w 576"/>
              <a:gd name="T105" fmla="*/ 2147483647 h 379"/>
              <a:gd name="T106" fmla="*/ 2147483647 w 576"/>
              <a:gd name="T107" fmla="*/ 2147483647 h 379"/>
              <a:gd name="T108" fmla="*/ 2147483647 w 576"/>
              <a:gd name="T109" fmla="*/ 2147483647 h 379"/>
              <a:gd name="T110" fmla="*/ 2147483647 w 576"/>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chemeClr val="accent1">
              <a:lumMod val="75000"/>
            </a:schemeClr>
          </a:solidFill>
          <a:ln w="9525">
            <a:solidFill>
              <a:schemeClr val="bg2"/>
            </a:solidFill>
            <a:round/>
            <a:headEnd/>
            <a:tailEnd/>
          </a:ln>
        </p:spPr>
        <p:txBody>
          <a:bodyPr/>
          <a:lstStyle/>
          <a:p>
            <a:pPr>
              <a:defRPr/>
            </a:pPr>
            <a:endParaRPr lang="en-US">
              <a:latin typeface="Arial" charset="0"/>
            </a:endParaRPr>
          </a:p>
        </p:txBody>
      </p:sp>
      <p:sp>
        <p:nvSpPr>
          <p:cNvPr id="4231" name="Freeform 425"/>
          <p:cNvSpPr>
            <a:spLocks/>
          </p:cNvSpPr>
          <p:nvPr/>
        </p:nvSpPr>
        <p:spPr bwMode="auto">
          <a:xfrm rot="-852288">
            <a:off x="2717800" y="1831975"/>
            <a:ext cx="812800" cy="896938"/>
          </a:xfrm>
          <a:custGeom>
            <a:avLst/>
            <a:gdLst>
              <a:gd name="T0" fmla="*/ 2147483646 w 1125"/>
              <a:gd name="T1" fmla="*/ 2147483646 h 2047"/>
              <a:gd name="T2" fmla="*/ 2147483646 w 1125"/>
              <a:gd name="T3" fmla="*/ 2147483646 h 2047"/>
              <a:gd name="T4" fmla="*/ 2147483646 w 1125"/>
              <a:gd name="T5" fmla="*/ 2147483646 h 2047"/>
              <a:gd name="T6" fmla="*/ 2147483646 w 1125"/>
              <a:gd name="T7" fmla="*/ 2147483646 h 2047"/>
              <a:gd name="T8" fmla="*/ 2147483646 w 1125"/>
              <a:gd name="T9" fmla="*/ 2147483646 h 2047"/>
              <a:gd name="T10" fmla="*/ 2147483646 w 1125"/>
              <a:gd name="T11" fmla="*/ 2147483646 h 2047"/>
              <a:gd name="T12" fmla="*/ 2147483646 w 1125"/>
              <a:gd name="T13" fmla="*/ 2147483646 h 2047"/>
              <a:gd name="T14" fmla="*/ 2147483646 w 1125"/>
              <a:gd name="T15" fmla="*/ 2147483646 h 2047"/>
              <a:gd name="T16" fmla="*/ 2147483646 w 1125"/>
              <a:gd name="T17" fmla="*/ 2147483646 h 2047"/>
              <a:gd name="T18" fmla="*/ 2147483646 w 1125"/>
              <a:gd name="T19" fmla="*/ 2147483646 h 2047"/>
              <a:gd name="T20" fmla="*/ 2147483646 w 1125"/>
              <a:gd name="T21" fmla="*/ 2147483646 h 2047"/>
              <a:gd name="T22" fmla="*/ 2147483646 w 1125"/>
              <a:gd name="T23" fmla="*/ 2147483646 h 2047"/>
              <a:gd name="T24" fmla="*/ 2147483646 w 1125"/>
              <a:gd name="T25" fmla="*/ 2147483646 h 2047"/>
              <a:gd name="T26" fmla="*/ 2147483646 w 1125"/>
              <a:gd name="T27" fmla="*/ 2147483646 h 2047"/>
              <a:gd name="T28" fmla="*/ 2147483646 w 1125"/>
              <a:gd name="T29" fmla="*/ 2147483646 h 2047"/>
              <a:gd name="T30" fmla="*/ 2147483646 w 1125"/>
              <a:gd name="T31" fmla="*/ 2147483646 h 2047"/>
              <a:gd name="T32" fmla="*/ 2147483646 w 1125"/>
              <a:gd name="T33" fmla="*/ 2147483646 h 2047"/>
              <a:gd name="T34" fmla="*/ 2147483646 w 1125"/>
              <a:gd name="T35" fmla="*/ 2147483646 h 2047"/>
              <a:gd name="T36" fmla="*/ 2147483646 w 1125"/>
              <a:gd name="T37" fmla="*/ 2147483646 h 2047"/>
              <a:gd name="T38" fmla="*/ 2147483646 w 1125"/>
              <a:gd name="T39" fmla="*/ 2147483646 h 2047"/>
              <a:gd name="T40" fmla="*/ 2147483646 w 1125"/>
              <a:gd name="T41" fmla="*/ 2147483646 h 2047"/>
              <a:gd name="T42" fmla="*/ 2147483646 w 1125"/>
              <a:gd name="T43" fmla="*/ 2147483646 h 2047"/>
              <a:gd name="T44" fmla="*/ 2147483646 w 1125"/>
              <a:gd name="T45" fmla="*/ 2147483646 h 2047"/>
              <a:gd name="T46" fmla="*/ 2147483646 w 1125"/>
              <a:gd name="T47" fmla="*/ 2147483646 h 2047"/>
              <a:gd name="T48" fmla="*/ 2147483646 w 1125"/>
              <a:gd name="T49" fmla="*/ 2147483646 h 2047"/>
              <a:gd name="T50" fmla="*/ 2147483646 w 1125"/>
              <a:gd name="T51" fmla="*/ 2147483646 h 2047"/>
              <a:gd name="T52" fmla="*/ 2147483646 w 1125"/>
              <a:gd name="T53" fmla="*/ 2147483646 h 2047"/>
              <a:gd name="T54" fmla="*/ 2147483646 w 1125"/>
              <a:gd name="T55" fmla="*/ 2147483646 h 2047"/>
              <a:gd name="T56" fmla="*/ 2147483646 w 1125"/>
              <a:gd name="T57" fmla="*/ 2147483646 h 2047"/>
              <a:gd name="T58" fmla="*/ 2147483646 w 1125"/>
              <a:gd name="T59" fmla="*/ 2147483646 h 2047"/>
              <a:gd name="T60" fmla="*/ 2147483646 w 1125"/>
              <a:gd name="T61" fmla="*/ 2147483646 h 2047"/>
              <a:gd name="T62" fmla="*/ 2147483646 w 1125"/>
              <a:gd name="T63" fmla="*/ 2147483646 h 2047"/>
              <a:gd name="T64" fmla="*/ 2147483646 w 1125"/>
              <a:gd name="T65" fmla="*/ 2147483646 h 2047"/>
              <a:gd name="T66" fmla="*/ 2147483646 w 1125"/>
              <a:gd name="T67" fmla="*/ 2147483646 h 2047"/>
              <a:gd name="T68" fmla="*/ 2147483646 w 1125"/>
              <a:gd name="T69" fmla="*/ 2147483646 h 2047"/>
              <a:gd name="T70" fmla="*/ 2147483646 w 1125"/>
              <a:gd name="T71" fmla="*/ 2147483646 h 2047"/>
              <a:gd name="T72" fmla="*/ 2147483646 w 1125"/>
              <a:gd name="T73" fmla="*/ 2147483646 h 2047"/>
              <a:gd name="T74" fmla="*/ 2147483646 w 1125"/>
              <a:gd name="T75" fmla="*/ 2147483646 h 2047"/>
              <a:gd name="T76" fmla="*/ 2147483646 w 1125"/>
              <a:gd name="T77" fmla="*/ 2147483646 h 2047"/>
              <a:gd name="T78" fmla="*/ 2147483646 w 1125"/>
              <a:gd name="T79" fmla="*/ 2147483646 h 2047"/>
              <a:gd name="T80" fmla="*/ 2147483646 w 1125"/>
              <a:gd name="T81" fmla="*/ 2147483646 h 2047"/>
              <a:gd name="T82" fmla="*/ 2147483646 w 1125"/>
              <a:gd name="T83" fmla="*/ 2147483646 h 2047"/>
              <a:gd name="T84" fmla="*/ 2147483646 w 1125"/>
              <a:gd name="T85" fmla="*/ 2147483646 h 2047"/>
              <a:gd name="T86" fmla="*/ 2147483646 w 1125"/>
              <a:gd name="T87" fmla="*/ 2147483646 h 2047"/>
              <a:gd name="T88" fmla="*/ 2147483646 w 1125"/>
              <a:gd name="T89" fmla="*/ 2147483646 h 2047"/>
              <a:gd name="T90" fmla="*/ 2147483646 w 1125"/>
              <a:gd name="T91" fmla="*/ 2147483646 h 2047"/>
              <a:gd name="T92" fmla="*/ 2147483646 w 1125"/>
              <a:gd name="T93" fmla="*/ 2147483646 h 2047"/>
              <a:gd name="T94" fmla="*/ 2147483646 w 1125"/>
              <a:gd name="T95" fmla="*/ 2147483646 h 2047"/>
              <a:gd name="T96" fmla="*/ 2147483646 w 1125"/>
              <a:gd name="T97" fmla="*/ 2147483646 h 2047"/>
              <a:gd name="T98" fmla="*/ 2147483646 w 1125"/>
              <a:gd name="T99" fmla="*/ 2147483646 h 2047"/>
              <a:gd name="T100" fmla="*/ 2147483646 w 1125"/>
              <a:gd name="T101" fmla="*/ 2147483646 h 2047"/>
              <a:gd name="T102" fmla="*/ 2147483646 w 1125"/>
              <a:gd name="T103" fmla="*/ 2147483646 h 2047"/>
              <a:gd name="T104" fmla="*/ 2147483646 w 1125"/>
              <a:gd name="T105" fmla="*/ 2147483646 h 2047"/>
              <a:gd name="T106" fmla="*/ 2147483646 w 1125"/>
              <a:gd name="T107" fmla="*/ 2147483646 h 2047"/>
              <a:gd name="T108" fmla="*/ 2147483646 w 1125"/>
              <a:gd name="T109" fmla="*/ 2147483646 h 2047"/>
              <a:gd name="T110" fmla="*/ 2147483646 w 1125"/>
              <a:gd name="T111" fmla="*/ 2147483646 h 2047"/>
              <a:gd name="T112" fmla="*/ 2147483646 w 1125"/>
              <a:gd name="T113" fmla="*/ 2147483646 h 2047"/>
              <a:gd name="T114" fmla="*/ 2147483646 w 1125"/>
              <a:gd name="T115" fmla="*/ 2147483646 h 2047"/>
              <a:gd name="T116" fmla="*/ 2147483646 w 1125"/>
              <a:gd name="T117" fmla="*/ 2147483646 h 2047"/>
              <a:gd name="T118" fmla="*/ 2147483646 w 1125"/>
              <a:gd name="T119" fmla="*/ 2147483646 h 2047"/>
              <a:gd name="T120" fmla="*/ 2147483646 w 1125"/>
              <a:gd name="T121" fmla="*/ 2147483646 h 2047"/>
              <a:gd name="T122" fmla="*/ 2147483646 w 1125"/>
              <a:gd name="T123" fmla="*/ 2147483646 h 2047"/>
              <a:gd name="T124" fmla="*/ 2147483646 w 1125"/>
              <a:gd name="T125" fmla="*/ 2147483646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chemeClr val="bg1"/>
          </a:solidFill>
          <a:ln w="9525">
            <a:solidFill>
              <a:schemeClr val="bg2"/>
            </a:solidFill>
            <a:round/>
            <a:headEnd/>
            <a:tailEnd/>
          </a:ln>
        </p:spPr>
        <p:txBody>
          <a:bodyPr/>
          <a:lstStyle/>
          <a:p>
            <a:endParaRPr lang="en-US"/>
          </a:p>
        </p:txBody>
      </p:sp>
      <p:sp>
        <p:nvSpPr>
          <p:cNvPr id="4232" name="Freeform 426"/>
          <p:cNvSpPr>
            <a:spLocks/>
          </p:cNvSpPr>
          <p:nvPr/>
        </p:nvSpPr>
        <p:spPr bwMode="auto">
          <a:xfrm>
            <a:off x="1751013" y="2073275"/>
            <a:ext cx="41275" cy="36513"/>
          </a:xfrm>
          <a:custGeom>
            <a:avLst/>
            <a:gdLst>
              <a:gd name="T0" fmla="*/ 2147483646 w 40"/>
              <a:gd name="T1" fmla="*/ 2147483646 h 36"/>
              <a:gd name="T2" fmla="*/ 2147483646 w 40"/>
              <a:gd name="T3" fmla="*/ 2147483646 h 36"/>
              <a:gd name="T4" fmla="*/ 2147483646 w 40"/>
              <a:gd name="T5" fmla="*/ 2147483646 h 36"/>
              <a:gd name="T6" fmla="*/ 2147483646 w 40"/>
              <a:gd name="T7" fmla="*/ 2147483646 h 36"/>
              <a:gd name="T8" fmla="*/ 2147483646 w 40"/>
              <a:gd name="T9" fmla="*/ 2147483646 h 36"/>
              <a:gd name="T10" fmla="*/ 2147483646 w 40"/>
              <a:gd name="T11" fmla="*/ 2147483646 h 36"/>
              <a:gd name="T12" fmla="*/ 2147483646 w 40"/>
              <a:gd name="T13" fmla="*/ 2147483646 h 36"/>
              <a:gd name="T14" fmla="*/ 2147483646 w 40"/>
              <a:gd name="T15" fmla="*/ 2147483646 h 36"/>
              <a:gd name="T16" fmla="*/ 2147483646 w 40"/>
              <a:gd name="T17" fmla="*/ 2147483646 h 36"/>
              <a:gd name="T18" fmla="*/ 2147483646 w 40"/>
              <a:gd name="T19" fmla="*/ 2147483646 h 36"/>
              <a:gd name="T20" fmla="*/ 2147483646 w 40"/>
              <a:gd name="T21" fmla="*/ 2147483646 h 36"/>
              <a:gd name="T22" fmla="*/ 2147483646 w 40"/>
              <a:gd name="T23" fmla="*/ 2147483646 h 36"/>
              <a:gd name="T24" fmla="*/ 2147483646 w 40"/>
              <a:gd name="T25" fmla="*/ 2147483646 h 36"/>
              <a:gd name="T26" fmla="*/ 2147483646 w 40"/>
              <a:gd name="T27" fmla="*/ 2147483646 h 36"/>
              <a:gd name="T28" fmla="*/ 0 w 40"/>
              <a:gd name="T29" fmla="*/ 2147483646 h 36"/>
              <a:gd name="T30" fmla="*/ 2147483646 w 40"/>
              <a:gd name="T31" fmla="*/ 2147483646 h 36"/>
              <a:gd name="T32" fmla="*/ 2147483646 w 40"/>
              <a:gd name="T33" fmla="*/ 2147483646 h 36"/>
              <a:gd name="T34" fmla="*/ 2147483646 w 40"/>
              <a:gd name="T35" fmla="*/ 2147483646 h 36"/>
              <a:gd name="T36" fmla="*/ 2147483646 w 40"/>
              <a:gd name="T37" fmla="*/ 2147483646 h 36"/>
              <a:gd name="T38" fmla="*/ 2147483646 w 40"/>
              <a:gd name="T39" fmla="*/ 0 h 36"/>
              <a:gd name="T40" fmla="*/ 2147483646 w 40"/>
              <a:gd name="T41" fmla="*/ 2147483646 h 36"/>
              <a:gd name="T42" fmla="*/ 2147483646 w 40"/>
              <a:gd name="T43" fmla="*/ 2147483646 h 36"/>
              <a:gd name="T44" fmla="*/ 2147483646 w 40"/>
              <a:gd name="T45" fmla="*/ 2147483646 h 36"/>
              <a:gd name="T46" fmla="*/ 2147483646 w 40"/>
              <a:gd name="T47" fmla="*/ 2147483646 h 36"/>
              <a:gd name="T48" fmla="*/ 2147483646 w 40"/>
              <a:gd name="T49" fmla="*/ 2147483646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chemeClr val="bg1"/>
          </a:solidFill>
          <a:ln w="9525">
            <a:solidFill>
              <a:schemeClr val="bg2"/>
            </a:solidFill>
            <a:round/>
            <a:headEnd/>
            <a:tailEnd/>
          </a:ln>
        </p:spPr>
        <p:txBody>
          <a:bodyPr/>
          <a:lstStyle/>
          <a:p>
            <a:endParaRPr lang="en-US"/>
          </a:p>
        </p:txBody>
      </p:sp>
      <p:sp>
        <p:nvSpPr>
          <p:cNvPr id="4233" name="Freeform 427"/>
          <p:cNvSpPr>
            <a:spLocks/>
          </p:cNvSpPr>
          <p:nvPr/>
        </p:nvSpPr>
        <p:spPr bwMode="auto">
          <a:xfrm>
            <a:off x="2103438" y="2368550"/>
            <a:ext cx="0" cy="4763"/>
          </a:xfrm>
          <a:custGeom>
            <a:avLst/>
            <a:gdLst>
              <a:gd name="T0" fmla="*/ 1 w 1"/>
              <a:gd name="T1" fmla="*/ 2147483646 h 4"/>
              <a:gd name="T2" fmla="*/ 1 w 1"/>
              <a:gd name="T3" fmla="*/ 2147483646 h 4"/>
              <a:gd name="T4" fmla="*/ 1 w 1"/>
              <a:gd name="T5" fmla="*/ 2147483646 h 4"/>
              <a:gd name="T6" fmla="*/ 0 w 1"/>
              <a:gd name="T7" fmla="*/ 0 h 4"/>
              <a:gd name="T8" fmla="*/ 0 w 1"/>
              <a:gd name="T9" fmla="*/ 0 h 4"/>
              <a:gd name="T10" fmla="*/ 1 w 1"/>
              <a:gd name="T11" fmla="*/ 2147483646 h 4"/>
              <a:gd name="T12" fmla="*/ 1 w 1"/>
              <a:gd name="T13" fmla="*/ 2147483646 h 4"/>
              <a:gd name="T14" fmla="*/ 1 w 1"/>
              <a:gd name="T15" fmla="*/ 2147483646 h 4"/>
              <a:gd name="T16" fmla="*/ 1 w 1"/>
              <a:gd name="T17" fmla="*/ 2147483646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4">
                <a:moveTo>
                  <a:pt x="1" y="2"/>
                </a:moveTo>
                <a:lnTo>
                  <a:pt x="1" y="1"/>
                </a:lnTo>
                <a:lnTo>
                  <a:pt x="0" y="0"/>
                </a:lnTo>
                <a:lnTo>
                  <a:pt x="1" y="2"/>
                </a:lnTo>
                <a:lnTo>
                  <a:pt x="1" y="4"/>
                </a:lnTo>
                <a:lnTo>
                  <a:pt x="1" y="2"/>
                </a:lnTo>
                <a:close/>
              </a:path>
            </a:pathLst>
          </a:custGeom>
          <a:solidFill>
            <a:schemeClr val="bg1"/>
          </a:solidFill>
          <a:ln w="9525">
            <a:solidFill>
              <a:schemeClr val="bg2"/>
            </a:solidFill>
            <a:round/>
            <a:headEnd/>
            <a:tailEnd/>
          </a:ln>
        </p:spPr>
        <p:txBody>
          <a:bodyPr/>
          <a:lstStyle/>
          <a:p>
            <a:endParaRPr lang="en-US"/>
          </a:p>
        </p:txBody>
      </p:sp>
      <p:sp>
        <p:nvSpPr>
          <p:cNvPr id="4234" name="Freeform 428"/>
          <p:cNvSpPr>
            <a:spLocks/>
          </p:cNvSpPr>
          <p:nvPr/>
        </p:nvSpPr>
        <p:spPr bwMode="auto">
          <a:xfrm>
            <a:off x="2460625" y="2401888"/>
            <a:ext cx="3175" cy="6350"/>
          </a:xfrm>
          <a:custGeom>
            <a:avLst/>
            <a:gdLst>
              <a:gd name="T0" fmla="*/ 2147483646 w 5"/>
              <a:gd name="T1" fmla="*/ 2147483646 h 8"/>
              <a:gd name="T2" fmla="*/ 2147483646 w 5"/>
              <a:gd name="T3" fmla="*/ 2147483646 h 8"/>
              <a:gd name="T4" fmla="*/ 2147483646 w 5"/>
              <a:gd name="T5" fmla="*/ 2147483646 h 8"/>
              <a:gd name="T6" fmla="*/ 2147483646 w 5"/>
              <a:gd name="T7" fmla="*/ 2147483646 h 8"/>
              <a:gd name="T8" fmla="*/ 2147483646 w 5"/>
              <a:gd name="T9" fmla="*/ 0 h 8"/>
              <a:gd name="T10" fmla="*/ 0 w 5"/>
              <a:gd name="T11" fmla="*/ 0 h 8"/>
              <a:gd name="T12" fmla="*/ 0 w 5"/>
              <a:gd name="T13" fmla="*/ 2147483646 h 8"/>
              <a:gd name="T14" fmla="*/ 2147483646 w 5"/>
              <a:gd name="T15" fmla="*/ 2147483646 h 8"/>
              <a:gd name="T16" fmla="*/ 2147483646 w 5"/>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chemeClr val="bg1"/>
          </a:solidFill>
          <a:ln w="9525">
            <a:solidFill>
              <a:schemeClr val="bg2"/>
            </a:solidFill>
            <a:round/>
            <a:headEnd/>
            <a:tailEnd/>
          </a:ln>
        </p:spPr>
        <p:txBody>
          <a:bodyPr/>
          <a:lstStyle/>
          <a:p>
            <a:endParaRPr lang="en-US"/>
          </a:p>
        </p:txBody>
      </p:sp>
      <p:sp>
        <p:nvSpPr>
          <p:cNvPr id="4235" name="Freeform 429"/>
          <p:cNvSpPr>
            <a:spLocks/>
          </p:cNvSpPr>
          <p:nvPr/>
        </p:nvSpPr>
        <p:spPr bwMode="auto">
          <a:xfrm>
            <a:off x="2109788" y="1984375"/>
            <a:ext cx="14287" cy="14288"/>
          </a:xfrm>
          <a:custGeom>
            <a:avLst/>
            <a:gdLst>
              <a:gd name="T0" fmla="*/ 2147483646 w 14"/>
              <a:gd name="T1" fmla="*/ 2147483646 h 15"/>
              <a:gd name="T2" fmla="*/ 2147483646 w 14"/>
              <a:gd name="T3" fmla="*/ 2147483646 h 15"/>
              <a:gd name="T4" fmla="*/ 2147483646 w 14"/>
              <a:gd name="T5" fmla="*/ 2147483646 h 15"/>
              <a:gd name="T6" fmla="*/ 2147483646 w 14"/>
              <a:gd name="T7" fmla="*/ 2147483646 h 15"/>
              <a:gd name="T8" fmla="*/ 2147483646 w 14"/>
              <a:gd name="T9" fmla="*/ 2147483646 h 15"/>
              <a:gd name="T10" fmla="*/ 2147483646 w 14"/>
              <a:gd name="T11" fmla="*/ 2147483646 h 15"/>
              <a:gd name="T12" fmla="*/ 2147483646 w 14"/>
              <a:gd name="T13" fmla="*/ 2147483646 h 15"/>
              <a:gd name="T14" fmla="*/ 2147483646 w 14"/>
              <a:gd name="T15" fmla="*/ 2147483646 h 15"/>
              <a:gd name="T16" fmla="*/ 2147483646 w 14"/>
              <a:gd name="T17" fmla="*/ 0 h 15"/>
              <a:gd name="T18" fmla="*/ 2147483646 w 14"/>
              <a:gd name="T19" fmla="*/ 2147483646 h 15"/>
              <a:gd name="T20" fmla="*/ 2147483646 w 14"/>
              <a:gd name="T21" fmla="*/ 2147483646 h 15"/>
              <a:gd name="T22" fmla="*/ 2147483646 w 14"/>
              <a:gd name="T23" fmla="*/ 2147483646 h 15"/>
              <a:gd name="T24" fmla="*/ 0 w 14"/>
              <a:gd name="T25" fmla="*/ 2147483646 h 15"/>
              <a:gd name="T26" fmla="*/ 2147483646 w 14"/>
              <a:gd name="T27" fmla="*/ 2147483646 h 15"/>
              <a:gd name="T28" fmla="*/ 2147483646 w 14"/>
              <a:gd name="T29" fmla="*/ 2147483646 h 15"/>
              <a:gd name="T30" fmla="*/ 2147483646 w 14"/>
              <a:gd name="T31" fmla="*/ 2147483646 h 15"/>
              <a:gd name="T32" fmla="*/ 2147483646 w 14"/>
              <a:gd name="T33" fmla="*/ 2147483646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solidFill>
            <a:schemeClr val="bg1"/>
          </a:solidFill>
          <a:ln w="9525">
            <a:solidFill>
              <a:schemeClr val="bg2"/>
            </a:solidFill>
            <a:round/>
            <a:headEnd/>
            <a:tailEnd/>
          </a:ln>
        </p:spPr>
        <p:txBody>
          <a:bodyPr/>
          <a:lstStyle/>
          <a:p>
            <a:endParaRPr lang="en-US"/>
          </a:p>
        </p:txBody>
      </p:sp>
      <p:sp>
        <p:nvSpPr>
          <p:cNvPr id="4236" name="Freeform 430"/>
          <p:cNvSpPr>
            <a:spLocks/>
          </p:cNvSpPr>
          <p:nvPr/>
        </p:nvSpPr>
        <p:spPr bwMode="auto">
          <a:xfrm>
            <a:off x="2297113" y="2452688"/>
            <a:ext cx="144462" cy="120650"/>
          </a:xfrm>
          <a:custGeom>
            <a:avLst/>
            <a:gdLst>
              <a:gd name="T0" fmla="*/ 2147483646 w 135"/>
              <a:gd name="T1" fmla="*/ 2147483646 h 119"/>
              <a:gd name="T2" fmla="*/ 2147483646 w 135"/>
              <a:gd name="T3" fmla="*/ 2147483646 h 119"/>
              <a:gd name="T4" fmla="*/ 2147483646 w 135"/>
              <a:gd name="T5" fmla="*/ 2147483646 h 119"/>
              <a:gd name="T6" fmla="*/ 2147483646 w 135"/>
              <a:gd name="T7" fmla="*/ 2147483646 h 119"/>
              <a:gd name="T8" fmla="*/ 2147483646 w 135"/>
              <a:gd name="T9" fmla="*/ 2147483646 h 119"/>
              <a:gd name="T10" fmla="*/ 2147483646 w 135"/>
              <a:gd name="T11" fmla="*/ 2147483646 h 119"/>
              <a:gd name="T12" fmla="*/ 2147483646 w 135"/>
              <a:gd name="T13" fmla="*/ 2147483646 h 119"/>
              <a:gd name="T14" fmla="*/ 2147483646 w 135"/>
              <a:gd name="T15" fmla="*/ 2147483646 h 119"/>
              <a:gd name="T16" fmla="*/ 2147483646 w 135"/>
              <a:gd name="T17" fmla="*/ 2147483646 h 119"/>
              <a:gd name="T18" fmla="*/ 2147483646 w 135"/>
              <a:gd name="T19" fmla="*/ 2147483646 h 119"/>
              <a:gd name="T20" fmla="*/ 2147483646 w 135"/>
              <a:gd name="T21" fmla="*/ 2147483646 h 119"/>
              <a:gd name="T22" fmla="*/ 2147483646 w 135"/>
              <a:gd name="T23" fmla="*/ 2147483646 h 119"/>
              <a:gd name="T24" fmla="*/ 2147483646 w 135"/>
              <a:gd name="T25" fmla="*/ 2147483646 h 119"/>
              <a:gd name="T26" fmla="*/ 2147483646 w 135"/>
              <a:gd name="T27" fmla="*/ 2147483646 h 119"/>
              <a:gd name="T28" fmla="*/ 2147483646 w 135"/>
              <a:gd name="T29" fmla="*/ 2147483646 h 119"/>
              <a:gd name="T30" fmla="*/ 2147483646 w 135"/>
              <a:gd name="T31" fmla="*/ 2147483646 h 119"/>
              <a:gd name="T32" fmla="*/ 2147483646 w 135"/>
              <a:gd name="T33" fmla="*/ 2147483646 h 119"/>
              <a:gd name="T34" fmla="*/ 2147483646 w 135"/>
              <a:gd name="T35" fmla="*/ 2147483646 h 119"/>
              <a:gd name="T36" fmla="*/ 2147483646 w 135"/>
              <a:gd name="T37" fmla="*/ 2147483646 h 119"/>
              <a:gd name="T38" fmla="*/ 2147483646 w 135"/>
              <a:gd name="T39" fmla="*/ 2147483646 h 119"/>
              <a:gd name="T40" fmla="*/ 2147483646 w 135"/>
              <a:gd name="T41" fmla="*/ 2147483646 h 119"/>
              <a:gd name="T42" fmla="*/ 2147483646 w 135"/>
              <a:gd name="T43" fmla="*/ 2147483646 h 119"/>
              <a:gd name="T44" fmla="*/ 2147483646 w 135"/>
              <a:gd name="T45" fmla="*/ 2147483646 h 119"/>
              <a:gd name="T46" fmla="*/ 2147483646 w 135"/>
              <a:gd name="T47" fmla="*/ 2147483646 h 119"/>
              <a:gd name="T48" fmla="*/ 2147483646 w 135"/>
              <a:gd name="T49" fmla="*/ 2147483646 h 119"/>
              <a:gd name="T50" fmla="*/ 2147483646 w 135"/>
              <a:gd name="T51" fmla="*/ 2147483646 h 119"/>
              <a:gd name="T52" fmla="*/ 2147483646 w 135"/>
              <a:gd name="T53" fmla="*/ 2147483646 h 119"/>
              <a:gd name="T54" fmla="*/ 2147483646 w 135"/>
              <a:gd name="T55" fmla="*/ 2147483646 h 119"/>
              <a:gd name="T56" fmla="*/ 2147483646 w 135"/>
              <a:gd name="T57" fmla="*/ 2147483646 h 119"/>
              <a:gd name="T58" fmla="*/ 2147483646 w 135"/>
              <a:gd name="T59" fmla="*/ 2147483646 h 119"/>
              <a:gd name="T60" fmla="*/ 2147483646 w 135"/>
              <a:gd name="T61" fmla="*/ 2147483646 h 119"/>
              <a:gd name="T62" fmla="*/ 2147483646 w 135"/>
              <a:gd name="T63" fmla="*/ 2147483646 h 119"/>
              <a:gd name="T64" fmla="*/ 2147483646 w 135"/>
              <a:gd name="T65" fmla="*/ 2147483646 h 119"/>
              <a:gd name="T66" fmla="*/ 2147483646 w 135"/>
              <a:gd name="T67" fmla="*/ 2147483646 h 119"/>
              <a:gd name="T68" fmla="*/ 2147483646 w 135"/>
              <a:gd name="T69" fmla="*/ 2147483646 h 119"/>
              <a:gd name="T70" fmla="*/ 2147483646 w 135"/>
              <a:gd name="T71" fmla="*/ 2147483646 h 119"/>
              <a:gd name="T72" fmla="*/ 2147483646 w 135"/>
              <a:gd name="T73" fmla="*/ 2147483646 h 119"/>
              <a:gd name="T74" fmla="*/ 2147483646 w 135"/>
              <a:gd name="T75" fmla="*/ 2147483646 h 119"/>
              <a:gd name="T76" fmla="*/ 2147483646 w 135"/>
              <a:gd name="T77" fmla="*/ 2147483646 h 119"/>
              <a:gd name="T78" fmla="*/ 2147483646 w 135"/>
              <a:gd name="T79" fmla="*/ 2147483646 h 119"/>
              <a:gd name="T80" fmla="*/ 2147483646 w 135"/>
              <a:gd name="T81" fmla="*/ 2147483646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chemeClr val="bg1"/>
          </a:solidFill>
          <a:ln w="9525">
            <a:solidFill>
              <a:schemeClr val="bg2"/>
            </a:solidFill>
            <a:round/>
            <a:headEnd/>
            <a:tailEnd/>
          </a:ln>
        </p:spPr>
        <p:txBody>
          <a:bodyPr/>
          <a:lstStyle/>
          <a:p>
            <a:endParaRPr lang="en-US"/>
          </a:p>
        </p:txBody>
      </p:sp>
      <p:sp>
        <p:nvSpPr>
          <p:cNvPr id="4237" name="Freeform 431"/>
          <p:cNvSpPr>
            <a:spLocks/>
          </p:cNvSpPr>
          <p:nvPr/>
        </p:nvSpPr>
        <p:spPr bwMode="auto">
          <a:xfrm>
            <a:off x="2181225" y="2090738"/>
            <a:ext cx="598488" cy="400050"/>
          </a:xfrm>
          <a:custGeom>
            <a:avLst/>
            <a:gdLst>
              <a:gd name="T0" fmla="*/ 2147483646 w 556"/>
              <a:gd name="T1" fmla="*/ 2147483646 h 395"/>
              <a:gd name="T2" fmla="*/ 2147483646 w 556"/>
              <a:gd name="T3" fmla="*/ 2147483646 h 395"/>
              <a:gd name="T4" fmla="*/ 2147483646 w 556"/>
              <a:gd name="T5" fmla="*/ 2147483646 h 395"/>
              <a:gd name="T6" fmla="*/ 2147483646 w 556"/>
              <a:gd name="T7" fmla="*/ 2147483646 h 395"/>
              <a:gd name="T8" fmla="*/ 2147483646 w 556"/>
              <a:gd name="T9" fmla="*/ 2147483646 h 395"/>
              <a:gd name="T10" fmla="*/ 2147483646 w 556"/>
              <a:gd name="T11" fmla="*/ 2147483646 h 395"/>
              <a:gd name="T12" fmla="*/ 2147483646 w 556"/>
              <a:gd name="T13" fmla="*/ 2147483646 h 395"/>
              <a:gd name="T14" fmla="*/ 2147483646 w 556"/>
              <a:gd name="T15" fmla="*/ 2147483646 h 395"/>
              <a:gd name="T16" fmla="*/ 2147483646 w 556"/>
              <a:gd name="T17" fmla="*/ 2147483646 h 395"/>
              <a:gd name="T18" fmla="*/ 2147483646 w 556"/>
              <a:gd name="T19" fmla="*/ 2147483646 h 395"/>
              <a:gd name="T20" fmla="*/ 2147483646 w 556"/>
              <a:gd name="T21" fmla="*/ 2147483646 h 395"/>
              <a:gd name="T22" fmla="*/ 2147483646 w 556"/>
              <a:gd name="T23" fmla="*/ 2147483646 h 395"/>
              <a:gd name="T24" fmla="*/ 2147483646 w 556"/>
              <a:gd name="T25" fmla="*/ 2147483646 h 395"/>
              <a:gd name="T26" fmla="*/ 2147483646 w 556"/>
              <a:gd name="T27" fmla="*/ 2147483646 h 395"/>
              <a:gd name="T28" fmla="*/ 2147483646 w 556"/>
              <a:gd name="T29" fmla="*/ 2147483646 h 395"/>
              <a:gd name="T30" fmla="*/ 2147483646 w 556"/>
              <a:gd name="T31" fmla="*/ 2147483646 h 395"/>
              <a:gd name="T32" fmla="*/ 2147483646 w 556"/>
              <a:gd name="T33" fmla="*/ 2147483646 h 395"/>
              <a:gd name="T34" fmla="*/ 2147483646 w 556"/>
              <a:gd name="T35" fmla="*/ 2147483646 h 395"/>
              <a:gd name="T36" fmla="*/ 2147483646 w 556"/>
              <a:gd name="T37" fmla="*/ 2147483646 h 395"/>
              <a:gd name="T38" fmla="*/ 2147483646 w 556"/>
              <a:gd name="T39" fmla="*/ 2147483646 h 395"/>
              <a:gd name="T40" fmla="*/ 2147483646 w 556"/>
              <a:gd name="T41" fmla="*/ 2147483646 h 395"/>
              <a:gd name="T42" fmla="*/ 2147483646 w 556"/>
              <a:gd name="T43" fmla="*/ 2147483646 h 395"/>
              <a:gd name="T44" fmla="*/ 2147483646 w 556"/>
              <a:gd name="T45" fmla="*/ 2147483646 h 395"/>
              <a:gd name="T46" fmla="*/ 2147483646 w 556"/>
              <a:gd name="T47" fmla="*/ 2147483646 h 395"/>
              <a:gd name="T48" fmla="*/ 2147483646 w 556"/>
              <a:gd name="T49" fmla="*/ 2147483646 h 395"/>
              <a:gd name="T50" fmla="*/ 0 w 556"/>
              <a:gd name="T51" fmla="*/ 2147483646 h 395"/>
              <a:gd name="T52" fmla="*/ 2147483646 w 556"/>
              <a:gd name="T53" fmla="*/ 2147483646 h 395"/>
              <a:gd name="T54" fmla="*/ 2147483646 w 556"/>
              <a:gd name="T55" fmla="*/ 2147483646 h 395"/>
              <a:gd name="T56" fmla="*/ 2147483646 w 556"/>
              <a:gd name="T57" fmla="*/ 2147483646 h 395"/>
              <a:gd name="T58" fmla="*/ 2147483646 w 556"/>
              <a:gd name="T59" fmla="*/ 2147483646 h 395"/>
              <a:gd name="T60" fmla="*/ 2147483646 w 556"/>
              <a:gd name="T61" fmla="*/ 2147483646 h 395"/>
              <a:gd name="T62" fmla="*/ 2147483646 w 556"/>
              <a:gd name="T63" fmla="*/ 2147483646 h 395"/>
              <a:gd name="T64" fmla="*/ 2147483646 w 556"/>
              <a:gd name="T65" fmla="*/ 2147483646 h 395"/>
              <a:gd name="T66" fmla="*/ 2147483646 w 556"/>
              <a:gd name="T67" fmla="*/ 2147483646 h 395"/>
              <a:gd name="T68" fmla="*/ 2147483646 w 556"/>
              <a:gd name="T69" fmla="*/ 2147483646 h 395"/>
              <a:gd name="T70" fmla="*/ 2147483646 w 556"/>
              <a:gd name="T71" fmla="*/ 2147483646 h 395"/>
              <a:gd name="T72" fmla="*/ 2147483646 w 556"/>
              <a:gd name="T73" fmla="*/ 2147483646 h 395"/>
              <a:gd name="T74" fmla="*/ 2147483646 w 556"/>
              <a:gd name="T75" fmla="*/ 2147483646 h 395"/>
              <a:gd name="T76" fmla="*/ 2147483646 w 556"/>
              <a:gd name="T77" fmla="*/ 2147483646 h 395"/>
              <a:gd name="T78" fmla="*/ 2147483646 w 556"/>
              <a:gd name="T79" fmla="*/ 2147483646 h 395"/>
              <a:gd name="T80" fmla="*/ 2147483646 w 556"/>
              <a:gd name="T81" fmla="*/ 2147483646 h 395"/>
              <a:gd name="T82" fmla="*/ 2147483646 w 556"/>
              <a:gd name="T83" fmla="*/ 2147483646 h 395"/>
              <a:gd name="T84" fmla="*/ 2147483646 w 556"/>
              <a:gd name="T85" fmla="*/ 2147483646 h 395"/>
              <a:gd name="T86" fmla="*/ 2147483646 w 556"/>
              <a:gd name="T87" fmla="*/ 2147483646 h 395"/>
              <a:gd name="T88" fmla="*/ 2147483646 w 556"/>
              <a:gd name="T89" fmla="*/ 2147483646 h 395"/>
              <a:gd name="T90" fmla="*/ 2147483646 w 556"/>
              <a:gd name="T91" fmla="*/ 2147483646 h 395"/>
              <a:gd name="T92" fmla="*/ 2147483646 w 556"/>
              <a:gd name="T93" fmla="*/ 2147483646 h 395"/>
              <a:gd name="T94" fmla="*/ 2147483646 w 556"/>
              <a:gd name="T95" fmla="*/ 2147483646 h 395"/>
              <a:gd name="T96" fmla="*/ 2147483646 w 556"/>
              <a:gd name="T97" fmla="*/ 2147483646 h 395"/>
              <a:gd name="T98" fmla="*/ 2147483646 w 556"/>
              <a:gd name="T99" fmla="*/ 2147483646 h 395"/>
              <a:gd name="T100" fmla="*/ 2147483646 w 556"/>
              <a:gd name="T101" fmla="*/ 2147483646 h 395"/>
              <a:gd name="T102" fmla="*/ 2147483646 w 556"/>
              <a:gd name="T103" fmla="*/ 2147483646 h 395"/>
              <a:gd name="T104" fmla="*/ 2147483646 w 556"/>
              <a:gd name="T105" fmla="*/ 2147483646 h 395"/>
              <a:gd name="T106" fmla="*/ 2147483646 w 556"/>
              <a:gd name="T107" fmla="*/ 2147483646 h 395"/>
              <a:gd name="T108" fmla="*/ 2147483646 w 556"/>
              <a:gd name="T109" fmla="*/ 2147483646 h 395"/>
              <a:gd name="T110" fmla="*/ 2147483646 w 556"/>
              <a:gd name="T111" fmla="*/ 2147483646 h 395"/>
              <a:gd name="T112" fmla="*/ 2147483646 w 556"/>
              <a:gd name="T113" fmla="*/ 2147483646 h 395"/>
              <a:gd name="T114" fmla="*/ 2147483646 w 556"/>
              <a:gd name="T115" fmla="*/ 2147483646 h 395"/>
              <a:gd name="T116" fmla="*/ 2147483646 w 556"/>
              <a:gd name="T117" fmla="*/ 2147483646 h 395"/>
              <a:gd name="T118" fmla="*/ 2147483646 w 556"/>
              <a:gd name="T119" fmla="*/ 2147483646 h 395"/>
              <a:gd name="T120" fmla="*/ 2147483646 w 556"/>
              <a:gd name="T121" fmla="*/ 2147483646 h 395"/>
              <a:gd name="T122" fmla="*/ 2147483646 w 556"/>
              <a:gd name="T123" fmla="*/ 2147483646 h 395"/>
              <a:gd name="T124" fmla="*/ 2147483646 w 556"/>
              <a:gd name="T125" fmla="*/ 2147483646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chemeClr val="bg1"/>
          </a:solidFill>
          <a:ln w="9525">
            <a:solidFill>
              <a:schemeClr val="bg2"/>
            </a:solidFill>
            <a:round/>
            <a:headEnd/>
            <a:tailEnd/>
          </a:ln>
        </p:spPr>
        <p:txBody>
          <a:bodyPr/>
          <a:lstStyle/>
          <a:p>
            <a:endParaRPr lang="en-US"/>
          </a:p>
        </p:txBody>
      </p:sp>
      <p:sp>
        <p:nvSpPr>
          <p:cNvPr id="4238" name="Freeform 432"/>
          <p:cNvSpPr>
            <a:spLocks/>
          </p:cNvSpPr>
          <p:nvPr/>
        </p:nvSpPr>
        <p:spPr bwMode="auto">
          <a:xfrm>
            <a:off x="1663700" y="2024063"/>
            <a:ext cx="158750" cy="146050"/>
          </a:xfrm>
          <a:custGeom>
            <a:avLst/>
            <a:gdLst>
              <a:gd name="T0" fmla="*/ 2147483646 w 148"/>
              <a:gd name="T1" fmla="*/ 2147483646 h 146"/>
              <a:gd name="T2" fmla="*/ 2147483646 w 148"/>
              <a:gd name="T3" fmla="*/ 2147483646 h 146"/>
              <a:gd name="T4" fmla="*/ 2147483646 w 148"/>
              <a:gd name="T5" fmla="*/ 2147483646 h 146"/>
              <a:gd name="T6" fmla="*/ 2147483646 w 148"/>
              <a:gd name="T7" fmla="*/ 2147483646 h 146"/>
              <a:gd name="T8" fmla="*/ 2147483646 w 148"/>
              <a:gd name="T9" fmla="*/ 2147483646 h 146"/>
              <a:gd name="T10" fmla="*/ 2147483646 w 148"/>
              <a:gd name="T11" fmla="*/ 2147483646 h 146"/>
              <a:gd name="T12" fmla="*/ 2147483646 w 148"/>
              <a:gd name="T13" fmla="*/ 2147483646 h 146"/>
              <a:gd name="T14" fmla="*/ 2147483646 w 148"/>
              <a:gd name="T15" fmla="*/ 2147483646 h 146"/>
              <a:gd name="T16" fmla="*/ 2147483646 w 148"/>
              <a:gd name="T17" fmla="*/ 2147483646 h 146"/>
              <a:gd name="T18" fmla="*/ 2147483646 w 148"/>
              <a:gd name="T19" fmla="*/ 0 h 146"/>
              <a:gd name="T20" fmla="*/ 2147483646 w 148"/>
              <a:gd name="T21" fmla="*/ 2147483646 h 146"/>
              <a:gd name="T22" fmla="*/ 2147483646 w 148"/>
              <a:gd name="T23" fmla="*/ 2147483646 h 146"/>
              <a:gd name="T24" fmla="*/ 2147483646 w 148"/>
              <a:gd name="T25" fmla="*/ 2147483646 h 146"/>
              <a:gd name="T26" fmla="*/ 2147483646 w 148"/>
              <a:gd name="T27" fmla="*/ 2147483646 h 146"/>
              <a:gd name="T28" fmla="*/ 2147483646 w 148"/>
              <a:gd name="T29" fmla="*/ 2147483646 h 146"/>
              <a:gd name="T30" fmla="*/ 2147483646 w 148"/>
              <a:gd name="T31" fmla="*/ 2147483646 h 146"/>
              <a:gd name="T32" fmla="*/ 2147483646 w 148"/>
              <a:gd name="T33" fmla="*/ 2147483646 h 146"/>
              <a:gd name="T34" fmla="*/ 2147483646 w 148"/>
              <a:gd name="T35" fmla="*/ 2147483646 h 146"/>
              <a:gd name="T36" fmla="*/ 2147483646 w 148"/>
              <a:gd name="T37" fmla="*/ 2147483646 h 146"/>
              <a:gd name="T38" fmla="*/ 2147483646 w 148"/>
              <a:gd name="T39" fmla="*/ 2147483646 h 146"/>
              <a:gd name="T40" fmla="*/ 2147483646 w 148"/>
              <a:gd name="T41" fmla="*/ 2147483646 h 146"/>
              <a:gd name="T42" fmla="*/ 2147483646 w 148"/>
              <a:gd name="T43" fmla="*/ 2147483646 h 146"/>
              <a:gd name="T44" fmla="*/ 2147483646 w 148"/>
              <a:gd name="T45" fmla="*/ 2147483646 h 146"/>
              <a:gd name="T46" fmla="*/ 2147483646 w 148"/>
              <a:gd name="T47" fmla="*/ 2147483646 h 146"/>
              <a:gd name="T48" fmla="*/ 2147483646 w 148"/>
              <a:gd name="T49" fmla="*/ 2147483646 h 146"/>
              <a:gd name="T50" fmla="*/ 2147483646 w 148"/>
              <a:gd name="T51" fmla="*/ 2147483646 h 146"/>
              <a:gd name="T52" fmla="*/ 2147483646 w 148"/>
              <a:gd name="T53" fmla="*/ 2147483646 h 146"/>
              <a:gd name="T54" fmla="*/ 2147483646 w 148"/>
              <a:gd name="T55" fmla="*/ 2147483646 h 146"/>
              <a:gd name="T56" fmla="*/ 2147483646 w 148"/>
              <a:gd name="T57" fmla="*/ 2147483646 h 146"/>
              <a:gd name="T58" fmla="*/ 2147483646 w 148"/>
              <a:gd name="T59" fmla="*/ 2147483646 h 146"/>
              <a:gd name="T60" fmla="*/ 2147483646 w 148"/>
              <a:gd name="T61" fmla="*/ 2147483646 h 146"/>
              <a:gd name="T62" fmla="*/ 2147483646 w 148"/>
              <a:gd name="T63" fmla="*/ 2147483646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chemeClr val="bg1"/>
          </a:solidFill>
          <a:ln w="9525">
            <a:solidFill>
              <a:schemeClr val="bg2"/>
            </a:solidFill>
            <a:round/>
            <a:headEnd/>
            <a:tailEnd/>
          </a:ln>
        </p:spPr>
        <p:txBody>
          <a:bodyPr/>
          <a:lstStyle/>
          <a:p>
            <a:endParaRPr lang="en-US"/>
          </a:p>
        </p:txBody>
      </p:sp>
      <p:sp>
        <p:nvSpPr>
          <p:cNvPr id="4239" name="Freeform 433"/>
          <p:cNvSpPr>
            <a:spLocks/>
          </p:cNvSpPr>
          <p:nvPr/>
        </p:nvSpPr>
        <p:spPr bwMode="auto">
          <a:xfrm>
            <a:off x="1831975" y="1970088"/>
            <a:ext cx="144463" cy="93662"/>
          </a:xfrm>
          <a:custGeom>
            <a:avLst/>
            <a:gdLst>
              <a:gd name="T0" fmla="*/ 2147483646 w 133"/>
              <a:gd name="T1" fmla="*/ 2147483646 h 91"/>
              <a:gd name="T2" fmla="*/ 2147483646 w 133"/>
              <a:gd name="T3" fmla="*/ 2147483646 h 91"/>
              <a:gd name="T4" fmla="*/ 2147483646 w 133"/>
              <a:gd name="T5" fmla="*/ 2147483646 h 91"/>
              <a:gd name="T6" fmla="*/ 2147483646 w 133"/>
              <a:gd name="T7" fmla="*/ 2147483646 h 91"/>
              <a:gd name="T8" fmla="*/ 2147483646 w 133"/>
              <a:gd name="T9" fmla="*/ 2147483646 h 91"/>
              <a:gd name="T10" fmla="*/ 2147483646 w 133"/>
              <a:gd name="T11" fmla="*/ 2147483646 h 91"/>
              <a:gd name="T12" fmla="*/ 2147483646 w 133"/>
              <a:gd name="T13" fmla="*/ 2147483646 h 91"/>
              <a:gd name="T14" fmla="*/ 2147483646 w 133"/>
              <a:gd name="T15" fmla="*/ 2147483646 h 91"/>
              <a:gd name="T16" fmla="*/ 2147483646 w 133"/>
              <a:gd name="T17" fmla="*/ 2147483646 h 91"/>
              <a:gd name="T18" fmla="*/ 2147483646 w 133"/>
              <a:gd name="T19" fmla="*/ 2147483646 h 91"/>
              <a:gd name="T20" fmla="*/ 2147483646 w 133"/>
              <a:gd name="T21" fmla="*/ 2147483646 h 91"/>
              <a:gd name="T22" fmla="*/ 2147483646 w 133"/>
              <a:gd name="T23" fmla="*/ 2147483646 h 91"/>
              <a:gd name="T24" fmla="*/ 2147483646 w 133"/>
              <a:gd name="T25" fmla="*/ 2147483646 h 91"/>
              <a:gd name="T26" fmla="*/ 2147483646 w 133"/>
              <a:gd name="T27" fmla="*/ 2147483646 h 91"/>
              <a:gd name="T28" fmla="*/ 2147483646 w 133"/>
              <a:gd name="T29" fmla="*/ 2147483646 h 91"/>
              <a:gd name="T30" fmla="*/ 2147483646 w 133"/>
              <a:gd name="T31" fmla="*/ 2147483646 h 91"/>
              <a:gd name="T32" fmla="*/ 2147483646 w 133"/>
              <a:gd name="T33" fmla="*/ 2147483646 h 91"/>
              <a:gd name="T34" fmla="*/ 2147483646 w 133"/>
              <a:gd name="T35" fmla="*/ 2147483646 h 91"/>
              <a:gd name="T36" fmla="*/ 2147483646 w 133"/>
              <a:gd name="T37" fmla="*/ 2147483646 h 91"/>
              <a:gd name="T38" fmla="*/ 2147483646 w 133"/>
              <a:gd name="T39" fmla="*/ 2147483646 h 91"/>
              <a:gd name="T40" fmla="*/ 2147483646 w 133"/>
              <a:gd name="T41" fmla="*/ 2147483646 h 91"/>
              <a:gd name="T42" fmla="*/ 2147483646 w 133"/>
              <a:gd name="T43" fmla="*/ 2147483646 h 91"/>
              <a:gd name="T44" fmla="*/ 2147483646 w 133"/>
              <a:gd name="T45" fmla="*/ 2147483646 h 91"/>
              <a:gd name="T46" fmla="*/ 2147483646 w 133"/>
              <a:gd name="T47" fmla="*/ 2147483646 h 91"/>
              <a:gd name="T48" fmla="*/ 2147483646 w 133"/>
              <a:gd name="T49" fmla="*/ 2147483646 h 91"/>
              <a:gd name="T50" fmla="*/ 2147483646 w 133"/>
              <a:gd name="T51" fmla="*/ 2147483646 h 91"/>
              <a:gd name="T52" fmla="*/ 2147483646 w 133"/>
              <a:gd name="T53" fmla="*/ 2147483646 h 91"/>
              <a:gd name="T54" fmla="*/ 2147483646 w 133"/>
              <a:gd name="T55" fmla="*/ 2147483646 h 91"/>
              <a:gd name="T56" fmla="*/ 0 w 133"/>
              <a:gd name="T57" fmla="*/ 2147483646 h 91"/>
              <a:gd name="T58" fmla="*/ 2147483646 w 133"/>
              <a:gd name="T59" fmla="*/ 2147483646 h 91"/>
              <a:gd name="T60" fmla="*/ 2147483646 w 133"/>
              <a:gd name="T61" fmla="*/ 2147483646 h 91"/>
              <a:gd name="T62" fmla="*/ 2147483646 w 133"/>
              <a:gd name="T63" fmla="*/ 2147483646 h 91"/>
              <a:gd name="T64" fmla="*/ 2147483646 w 133"/>
              <a:gd name="T65" fmla="*/ 2147483646 h 91"/>
              <a:gd name="T66" fmla="*/ 2147483646 w 133"/>
              <a:gd name="T67" fmla="*/ 2147483646 h 91"/>
              <a:gd name="T68" fmla="*/ 2147483646 w 133"/>
              <a:gd name="T69" fmla="*/ 0 h 91"/>
              <a:gd name="T70" fmla="*/ 2147483646 w 133"/>
              <a:gd name="T71" fmla="*/ 2147483646 h 91"/>
              <a:gd name="T72" fmla="*/ 2147483646 w 133"/>
              <a:gd name="T73" fmla="*/ 2147483646 h 91"/>
              <a:gd name="T74" fmla="*/ 2147483646 w 133"/>
              <a:gd name="T75" fmla="*/ 2147483646 h 91"/>
              <a:gd name="T76" fmla="*/ 2147483646 w 133"/>
              <a:gd name="T77" fmla="*/ 2147483646 h 91"/>
              <a:gd name="T78" fmla="*/ 2147483646 w 133"/>
              <a:gd name="T79" fmla="*/ 2147483646 h 91"/>
              <a:gd name="T80" fmla="*/ 2147483646 w 133"/>
              <a:gd name="T81" fmla="*/ 2147483646 h 91"/>
              <a:gd name="T82" fmla="*/ 2147483646 w 133"/>
              <a:gd name="T83" fmla="*/ 2147483646 h 91"/>
              <a:gd name="T84" fmla="*/ 2147483646 w 133"/>
              <a:gd name="T85" fmla="*/ 2147483646 h 91"/>
              <a:gd name="T86" fmla="*/ 2147483646 w 133"/>
              <a:gd name="T87" fmla="*/ 2147483646 h 91"/>
              <a:gd name="T88" fmla="*/ 2147483646 w 133"/>
              <a:gd name="T89" fmla="*/ 2147483646 h 91"/>
              <a:gd name="T90" fmla="*/ 2147483646 w 133"/>
              <a:gd name="T91" fmla="*/ 2147483646 h 91"/>
              <a:gd name="T92" fmla="*/ 2147483646 w 133"/>
              <a:gd name="T93" fmla="*/ 2147483646 h 91"/>
              <a:gd name="T94" fmla="*/ 2147483646 w 133"/>
              <a:gd name="T95" fmla="*/ 2147483646 h 91"/>
              <a:gd name="T96" fmla="*/ 2147483646 w 133"/>
              <a:gd name="T97" fmla="*/ 2147483646 h 91"/>
              <a:gd name="T98" fmla="*/ 2147483646 w 133"/>
              <a:gd name="T99" fmla="*/ 2147483646 h 91"/>
              <a:gd name="T100" fmla="*/ 2147483646 w 133"/>
              <a:gd name="T101" fmla="*/ 2147483646 h 91"/>
              <a:gd name="T102" fmla="*/ 2147483646 w 133"/>
              <a:gd name="T103" fmla="*/ 2147483646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chemeClr val="bg1"/>
          </a:solidFill>
          <a:ln w="9525">
            <a:solidFill>
              <a:schemeClr val="bg2"/>
            </a:solidFill>
            <a:round/>
            <a:headEnd/>
            <a:tailEnd/>
          </a:ln>
        </p:spPr>
        <p:txBody>
          <a:bodyPr/>
          <a:lstStyle/>
          <a:p>
            <a:endParaRPr lang="en-US"/>
          </a:p>
        </p:txBody>
      </p:sp>
      <p:sp>
        <p:nvSpPr>
          <p:cNvPr id="4240" name="Freeform 434"/>
          <p:cNvSpPr>
            <a:spLocks/>
          </p:cNvSpPr>
          <p:nvPr/>
        </p:nvSpPr>
        <p:spPr bwMode="auto">
          <a:xfrm>
            <a:off x="1771650" y="1920875"/>
            <a:ext cx="109538" cy="61913"/>
          </a:xfrm>
          <a:custGeom>
            <a:avLst/>
            <a:gdLst>
              <a:gd name="T0" fmla="*/ 2147483646 w 102"/>
              <a:gd name="T1" fmla="*/ 2147483646 h 60"/>
              <a:gd name="T2" fmla="*/ 2147483646 w 102"/>
              <a:gd name="T3" fmla="*/ 2147483646 h 60"/>
              <a:gd name="T4" fmla="*/ 2147483646 w 102"/>
              <a:gd name="T5" fmla="*/ 2147483646 h 60"/>
              <a:gd name="T6" fmla="*/ 2147483646 w 102"/>
              <a:gd name="T7" fmla="*/ 2147483646 h 60"/>
              <a:gd name="T8" fmla="*/ 2147483646 w 102"/>
              <a:gd name="T9" fmla="*/ 2147483646 h 60"/>
              <a:gd name="T10" fmla="*/ 2147483646 w 102"/>
              <a:gd name="T11" fmla="*/ 2147483646 h 60"/>
              <a:gd name="T12" fmla="*/ 2147483646 w 102"/>
              <a:gd name="T13" fmla="*/ 2147483646 h 60"/>
              <a:gd name="T14" fmla="*/ 2147483646 w 102"/>
              <a:gd name="T15" fmla="*/ 2147483646 h 60"/>
              <a:gd name="T16" fmla="*/ 2147483646 w 102"/>
              <a:gd name="T17" fmla="*/ 2147483646 h 60"/>
              <a:gd name="T18" fmla="*/ 2147483646 w 102"/>
              <a:gd name="T19" fmla="*/ 2147483646 h 60"/>
              <a:gd name="T20" fmla="*/ 2147483646 w 102"/>
              <a:gd name="T21" fmla="*/ 2147483646 h 60"/>
              <a:gd name="T22" fmla="*/ 2147483646 w 102"/>
              <a:gd name="T23" fmla="*/ 2147483646 h 60"/>
              <a:gd name="T24" fmla="*/ 2147483646 w 102"/>
              <a:gd name="T25" fmla="*/ 2147483646 h 60"/>
              <a:gd name="T26" fmla="*/ 2147483646 w 102"/>
              <a:gd name="T27" fmla="*/ 2147483646 h 60"/>
              <a:gd name="T28" fmla="*/ 2147483646 w 102"/>
              <a:gd name="T29" fmla="*/ 2147483646 h 60"/>
              <a:gd name="T30" fmla="*/ 2147483646 w 102"/>
              <a:gd name="T31" fmla="*/ 2147483646 h 60"/>
              <a:gd name="T32" fmla="*/ 2147483646 w 102"/>
              <a:gd name="T33" fmla="*/ 2147483646 h 60"/>
              <a:gd name="T34" fmla="*/ 2147483646 w 102"/>
              <a:gd name="T35" fmla="*/ 2147483646 h 60"/>
              <a:gd name="T36" fmla="*/ 2147483646 w 102"/>
              <a:gd name="T37" fmla="*/ 2147483646 h 60"/>
              <a:gd name="T38" fmla="*/ 2147483646 w 102"/>
              <a:gd name="T39" fmla="*/ 2147483646 h 60"/>
              <a:gd name="T40" fmla="*/ 2147483646 w 102"/>
              <a:gd name="T41" fmla="*/ 2147483646 h 60"/>
              <a:gd name="T42" fmla="*/ 2147483646 w 102"/>
              <a:gd name="T43" fmla="*/ 2147483646 h 60"/>
              <a:gd name="T44" fmla="*/ 2147483646 w 102"/>
              <a:gd name="T45" fmla="*/ 2147483646 h 60"/>
              <a:gd name="T46" fmla="*/ 0 w 102"/>
              <a:gd name="T47" fmla="*/ 2147483646 h 60"/>
              <a:gd name="T48" fmla="*/ 2147483646 w 102"/>
              <a:gd name="T49" fmla="*/ 2147483646 h 60"/>
              <a:gd name="T50" fmla="*/ 2147483646 w 102"/>
              <a:gd name="T51" fmla="*/ 2147483646 h 60"/>
              <a:gd name="T52" fmla="*/ 2147483646 w 102"/>
              <a:gd name="T53" fmla="*/ 2147483646 h 60"/>
              <a:gd name="T54" fmla="*/ 2147483646 w 102"/>
              <a:gd name="T55" fmla="*/ 2147483646 h 60"/>
              <a:gd name="T56" fmla="*/ 2147483646 w 102"/>
              <a:gd name="T57" fmla="*/ 2147483646 h 60"/>
              <a:gd name="T58" fmla="*/ 2147483646 w 102"/>
              <a:gd name="T59" fmla="*/ 2147483646 h 60"/>
              <a:gd name="T60" fmla="*/ 2147483646 w 102"/>
              <a:gd name="T61" fmla="*/ 2147483646 h 60"/>
              <a:gd name="T62" fmla="*/ 2147483646 w 102"/>
              <a:gd name="T63" fmla="*/ 2147483646 h 60"/>
              <a:gd name="T64" fmla="*/ 2147483646 w 102"/>
              <a:gd name="T65" fmla="*/ 0 h 60"/>
              <a:gd name="T66" fmla="*/ 2147483646 w 102"/>
              <a:gd name="T67" fmla="*/ 0 h 60"/>
              <a:gd name="T68" fmla="*/ 2147483646 w 102"/>
              <a:gd name="T69" fmla="*/ 0 h 60"/>
              <a:gd name="T70" fmla="*/ 2147483646 w 102"/>
              <a:gd name="T71" fmla="*/ 0 h 60"/>
              <a:gd name="T72" fmla="*/ 2147483646 w 102"/>
              <a:gd name="T73" fmla="*/ 0 h 60"/>
              <a:gd name="T74" fmla="*/ 2147483646 w 102"/>
              <a:gd name="T75" fmla="*/ 0 h 60"/>
              <a:gd name="T76" fmla="*/ 2147483646 w 102"/>
              <a:gd name="T77" fmla="*/ 2147483646 h 60"/>
              <a:gd name="T78" fmla="*/ 2147483646 w 102"/>
              <a:gd name="T79" fmla="*/ 2147483646 h 60"/>
              <a:gd name="T80" fmla="*/ 2147483646 w 102"/>
              <a:gd name="T81" fmla="*/ 2147483646 h 60"/>
              <a:gd name="T82" fmla="*/ 2147483646 w 102"/>
              <a:gd name="T83" fmla="*/ 2147483646 h 60"/>
              <a:gd name="T84" fmla="*/ 2147483646 w 102"/>
              <a:gd name="T85" fmla="*/ 2147483646 h 60"/>
              <a:gd name="T86" fmla="*/ 2147483646 w 102"/>
              <a:gd name="T87" fmla="*/ 2147483646 h 60"/>
              <a:gd name="T88" fmla="*/ 2147483646 w 102"/>
              <a:gd name="T89" fmla="*/ 2147483646 h 60"/>
              <a:gd name="T90" fmla="*/ 2147483646 w 102"/>
              <a:gd name="T91" fmla="*/ 2147483646 h 60"/>
              <a:gd name="T92" fmla="*/ 2147483646 w 102"/>
              <a:gd name="T93" fmla="*/ 2147483646 h 60"/>
              <a:gd name="T94" fmla="*/ 2147483646 w 102"/>
              <a:gd name="T95" fmla="*/ 2147483646 h 60"/>
              <a:gd name="T96" fmla="*/ 2147483646 w 102"/>
              <a:gd name="T97" fmla="*/ 2147483646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chemeClr val="bg1"/>
          </a:solidFill>
          <a:ln w="9525">
            <a:solidFill>
              <a:schemeClr val="bg2"/>
            </a:solidFill>
            <a:round/>
            <a:headEnd/>
            <a:tailEnd/>
          </a:ln>
        </p:spPr>
        <p:txBody>
          <a:bodyPr/>
          <a:lstStyle/>
          <a:p>
            <a:endParaRPr lang="en-US"/>
          </a:p>
        </p:txBody>
      </p:sp>
      <p:sp>
        <p:nvSpPr>
          <p:cNvPr id="4241" name="Freeform 435"/>
          <p:cNvSpPr>
            <a:spLocks/>
          </p:cNvSpPr>
          <p:nvPr/>
        </p:nvSpPr>
        <p:spPr bwMode="auto">
          <a:xfrm>
            <a:off x="1987550" y="1982788"/>
            <a:ext cx="92075" cy="80962"/>
          </a:xfrm>
          <a:custGeom>
            <a:avLst/>
            <a:gdLst>
              <a:gd name="T0" fmla="*/ 2147483646 w 86"/>
              <a:gd name="T1" fmla="*/ 2147483646 h 80"/>
              <a:gd name="T2" fmla="*/ 2147483646 w 86"/>
              <a:gd name="T3" fmla="*/ 0 h 80"/>
              <a:gd name="T4" fmla="*/ 2147483646 w 86"/>
              <a:gd name="T5" fmla="*/ 2147483646 h 80"/>
              <a:gd name="T6" fmla="*/ 2147483646 w 86"/>
              <a:gd name="T7" fmla="*/ 2147483646 h 80"/>
              <a:gd name="T8" fmla="*/ 2147483646 w 86"/>
              <a:gd name="T9" fmla="*/ 2147483646 h 80"/>
              <a:gd name="T10" fmla="*/ 2147483646 w 86"/>
              <a:gd name="T11" fmla="*/ 2147483646 h 80"/>
              <a:gd name="T12" fmla="*/ 2147483646 w 86"/>
              <a:gd name="T13" fmla="*/ 2147483646 h 80"/>
              <a:gd name="T14" fmla="*/ 2147483646 w 86"/>
              <a:gd name="T15" fmla="*/ 2147483646 h 80"/>
              <a:gd name="T16" fmla="*/ 2147483646 w 86"/>
              <a:gd name="T17" fmla="*/ 2147483646 h 80"/>
              <a:gd name="T18" fmla="*/ 2147483646 w 86"/>
              <a:gd name="T19" fmla="*/ 2147483646 h 80"/>
              <a:gd name="T20" fmla="*/ 2147483646 w 86"/>
              <a:gd name="T21" fmla="*/ 2147483646 h 80"/>
              <a:gd name="T22" fmla="*/ 2147483646 w 86"/>
              <a:gd name="T23" fmla="*/ 2147483646 h 80"/>
              <a:gd name="T24" fmla="*/ 2147483646 w 86"/>
              <a:gd name="T25" fmla="*/ 2147483646 h 80"/>
              <a:gd name="T26" fmla="*/ 2147483646 w 86"/>
              <a:gd name="T27" fmla="*/ 2147483646 h 80"/>
              <a:gd name="T28" fmla="*/ 2147483646 w 86"/>
              <a:gd name="T29" fmla="*/ 2147483646 h 80"/>
              <a:gd name="T30" fmla="*/ 2147483646 w 86"/>
              <a:gd name="T31" fmla="*/ 2147483646 h 80"/>
              <a:gd name="T32" fmla="*/ 2147483646 w 86"/>
              <a:gd name="T33" fmla="*/ 2147483646 h 80"/>
              <a:gd name="T34" fmla="*/ 2147483646 w 86"/>
              <a:gd name="T35" fmla="*/ 2147483646 h 80"/>
              <a:gd name="T36" fmla="*/ 2147483646 w 86"/>
              <a:gd name="T37" fmla="*/ 2147483646 h 80"/>
              <a:gd name="T38" fmla="*/ 2147483646 w 86"/>
              <a:gd name="T39" fmla="*/ 2147483646 h 80"/>
              <a:gd name="T40" fmla="*/ 2147483646 w 86"/>
              <a:gd name="T41" fmla="*/ 2147483646 h 80"/>
              <a:gd name="T42" fmla="*/ 2147483646 w 86"/>
              <a:gd name="T43" fmla="*/ 2147483646 h 80"/>
              <a:gd name="T44" fmla="*/ 2147483646 w 86"/>
              <a:gd name="T45" fmla="*/ 2147483646 h 80"/>
              <a:gd name="T46" fmla="*/ 2147483646 w 86"/>
              <a:gd name="T47" fmla="*/ 2147483646 h 80"/>
              <a:gd name="T48" fmla="*/ 2147483646 w 86"/>
              <a:gd name="T49" fmla="*/ 2147483646 h 80"/>
              <a:gd name="T50" fmla="*/ 2147483646 w 86"/>
              <a:gd name="T51" fmla="*/ 2147483646 h 80"/>
              <a:gd name="T52" fmla="*/ 2147483646 w 86"/>
              <a:gd name="T53" fmla="*/ 2147483646 h 80"/>
              <a:gd name="T54" fmla="*/ 2147483646 w 86"/>
              <a:gd name="T55" fmla="*/ 2147483646 h 80"/>
              <a:gd name="T56" fmla="*/ 2147483646 w 86"/>
              <a:gd name="T57" fmla="*/ 2147483646 h 80"/>
              <a:gd name="T58" fmla="*/ 2147483646 w 86"/>
              <a:gd name="T59" fmla="*/ 2147483646 h 80"/>
              <a:gd name="T60" fmla="*/ 2147483646 w 86"/>
              <a:gd name="T61" fmla="*/ 2147483646 h 80"/>
              <a:gd name="T62" fmla="*/ 2147483646 w 86"/>
              <a:gd name="T63" fmla="*/ 2147483646 h 80"/>
              <a:gd name="T64" fmla="*/ 2147483646 w 86"/>
              <a:gd name="T65" fmla="*/ 2147483646 h 80"/>
              <a:gd name="T66" fmla="*/ 2147483646 w 86"/>
              <a:gd name="T67" fmla="*/ 2147483646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chemeClr val="bg1"/>
          </a:solidFill>
          <a:ln w="9525">
            <a:solidFill>
              <a:schemeClr val="bg2"/>
            </a:solidFill>
            <a:round/>
            <a:headEnd/>
            <a:tailEnd/>
          </a:ln>
        </p:spPr>
        <p:txBody>
          <a:bodyPr/>
          <a:lstStyle/>
          <a:p>
            <a:endParaRPr lang="en-US"/>
          </a:p>
        </p:txBody>
      </p:sp>
      <p:sp>
        <p:nvSpPr>
          <p:cNvPr id="4242" name="Freeform 436"/>
          <p:cNvSpPr>
            <a:spLocks/>
          </p:cNvSpPr>
          <p:nvPr/>
        </p:nvSpPr>
        <p:spPr bwMode="auto">
          <a:xfrm>
            <a:off x="2081213" y="2032000"/>
            <a:ext cx="36512" cy="46038"/>
          </a:xfrm>
          <a:custGeom>
            <a:avLst/>
            <a:gdLst>
              <a:gd name="T0" fmla="*/ 2147483646 w 34"/>
              <a:gd name="T1" fmla="*/ 2147483646 h 46"/>
              <a:gd name="T2" fmla="*/ 2147483646 w 34"/>
              <a:gd name="T3" fmla="*/ 2147483646 h 46"/>
              <a:gd name="T4" fmla="*/ 2147483646 w 34"/>
              <a:gd name="T5" fmla="*/ 2147483646 h 46"/>
              <a:gd name="T6" fmla="*/ 2147483646 w 34"/>
              <a:gd name="T7" fmla="*/ 2147483646 h 46"/>
              <a:gd name="T8" fmla="*/ 2147483646 w 34"/>
              <a:gd name="T9" fmla="*/ 2147483646 h 46"/>
              <a:gd name="T10" fmla="*/ 2147483646 w 34"/>
              <a:gd name="T11" fmla="*/ 2147483646 h 46"/>
              <a:gd name="T12" fmla="*/ 2147483646 w 34"/>
              <a:gd name="T13" fmla="*/ 2147483646 h 46"/>
              <a:gd name="T14" fmla="*/ 0 w 34"/>
              <a:gd name="T15" fmla="*/ 2147483646 h 46"/>
              <a:gd name="T16" fmla="*/ 2147483646 w 34"/>
              <a:gd name="T17" fmla="*/ 2147483646 h 46"/>
              <a:gd name="T18" fmla="*/ 2147483646 w 34"/>
              <a:gd name="T19" fmla="*/ 2147483646 h 46"/>
              <a:gd name="T20" fmla="*/ 2147483646 w 34"/>
              <a:gd name="T21" fmla="*/ 2147483646 h 46"/>
              <a:gd name="T22" fmla="*/ 2147483646 w 34"/>
              <a:gd name="T23" fmla="*/ 2147483646 h 46"/>
              <a:gd name="T24" fmla="*/ 2147483646 w 34"/>
              <a:gd name="T25" fmla="*/ 2147483646 h 46"/>
              <a:gd name="T26" fmla="*/ 2147483646 w 34"/>
              <a:gd name="T27" fmla="*/ 2147483646 h 46"/>
              <a:gd name="T28" fmla="*/ 2147483646 w 34"/>
              <a:gd name="T29" fmla="*/ 2147483646 h 46"/>
              <a:gd name="T30" fmla="*/ 2147483646 w 34"/>
              <a:gd name="T31" fmla="*/ 2147483646 h 46"/>
              <a:gd name="T32" fmla="*/ 2147483646 w 34"/>
              <a:gd name="T33" fmla="*/ 2147483646 h 46"/>
              <a:gd name="T34" fmla="*/ 2147483646 w 34"/>
              <a:gd name="T35" fmla="*/ 2147483646 h 46"/>
              <a:gd name="T36" fmla="*/ 2147483646 w 34"/>
              <a:gd name="T37" fmla="*/ 2147483646 h 46"/>
              <a:gd name="T38" fmla="*/ 2147483646 w 34"/>
              <a:gd name="T39" fmla="*/ 2147483646 h 46"/>
              <a:gd name="T40" fmla="*/ 2147483646 w 34"/>
              <a:gd name="T41" fmla="*/ 2147483646 h 46"/>
              <a:gd name="T42" fmla="*/ 2147483646 w 34"/>
              <a:gd name="T43" fmla="*/ 2147483646 h 46"/>
              <a:gd name="T44" fmla="*/ 2147483646 w 34"/>
              <a:gd name="T45" fmla="*/ 2147483646 h 46"/>
              <a:gd name="T46" fmla="*/ 2147483646 w 34"/>
              <a:gd name="T47" fmla="*/ 2147483646 h 46"/>
              <a:gd name="T48" fmla="*/ 2147483646 w 34"/>
              <a:gd name="T49" fmla="*/ 0 h 46"/>
              <a:gd name="T50" fmla="*/ 2147483646 w 34"/>
              <a:gd name="T51" fmla="*/ 0 h 46"/>
              <a:gd name="T52" fmla="*/ 2147483646 w 34"/>
              <a:gd name="T53" fmla="*/ 0 h 46"/>
              <a:gd name="T54" fmla="*/ 2147483646 w 34"/>
              <a:gd name="T55" fmla="*/ 2147483646 h 46"/>
              <a:gd name="T56" fmla="*/ 2147483646 w 34"/>
              <a:gd name="T57" fmla="*/ 2147483646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chemeClr val="bg1"/>
          </a:solidFill>
          <a:ln w="9525">
            <a:solidFill>
              <a:schemeClr val="bg2"/>
            </a:solidFill>
            <a:round/>
            <a:headEnd/>
            <a:tailEnd/>
          </a:ln>
        </p:spPr>
        <p:txBody>
          <a:bodyPr/>
          <a:lstStyle/>
          <a:p>
            <a:endParaRPr lang="en-US"/>
          </a:p>
        </p:txBody>
      </p:sp>
      <p:sp>
        <p:nvSpPr>
          <p:cNvPr id="4243" name="Freeform 437"/>
          <p:cNvSpPr>
            <a:spLocks/>
          </p:cNvSpPr>
          <p:nvPr/>
        </p:nvSpPr>
        <p:spPr bwMode="auto">
          <a:xfrm>
            <a:off x="2071688" y="1968500"/>
            <a:ext cx="215900" cy="103188"/>
          </a:xfrm>
          <a:custGeom>
            <a:avLst/>
            <a:gdLst>
              <a:gd name="T0" fmla="*/ 2147483646 w 202"/>
              <a:gd name="T1" fmla="*/ 2147483646 h 100"/>
              <a:gd name="T2" fmla="*/ 2147483646 w 202"/>
              <a:gd name="T3" fmla="*/ 2147483646 h 100"/>
              <a:gd name="T4" fmla="*/ 2147483646 w 202"/>
              <a:gd name="T5" fmla="*/ 2147483646 h 100"/>
              <a:gd name="T6" fmla="*/ 2147483646 w 202"/>
              <a:gd name="T7" fmla="*/ 2147483646 h 100"/>
              <a:gd name="T8" fmla="*/ 2147483646 w 202"/>
              <a:gd name="T9" fmla="*/ 2147483646 h 100"/>
              <a:gd name="T10" fmla="*/ 2147483646 w 202"/>
              <a:gd name="T11" fmla="*/ 2147483646 h 100"/>
              <a:gd name="T12" fmla="*/ 2147483646 w 202"/>
              <a:gd name="T13" fmla="*/ 2147483646 h 100"/>
              <a:gd name="T14" fmla="*/ 2147483646 w 202"/>
              <a:gd name="T15" fmla="*/ 2147483646 h 100"/>
              <a:gd name="T16" fmla="*/ 2147483646 w 202"/>
              <a:gd name="T17" fmla="*/ 2147483646 h 100"/>
              <a:gd name="T18" fmla="*/ 2147483646 w 202"/>
              <a:gd name="T19" fmla="*/ 2147483646 h 100"/>
              <a:gd name="T20" fmla="*/ 2147483646 w 202"/>
              <a:gd name="T21" fmla="*/ 2147483646 h 100"/>
              <a:gd name="T22" fmla="*/ 2147483646 w 202"/>
              <a:gd name="T23" fmla="*/ 2147483646 h 100"/>
              <a:gd name="T24" fmla="*/ 2147483646 w 202"/>
              <a:gd name="T25" fmla="*/ 2147483646 h 100"/>
              <a:gd name="T26" fmla="*/ 2147483646 w 202"/>
              <a:gd name="T27" fmla="*/ 2147483646 h 100"/>
              <a:gd name="T28" fmla="*/ 2147483646 w 202"/>
              <a:gd name="T29" fmla="*/ 2147483646 h 100"/>
              <a:gd name="T30" fmla="*/ 2147483646 w 202"/>
              <a:gd name="T31" fmla="*/ 2147483646 h 100"/>
              <a:gd name="T32" fmla="*/ 2147483646 w 202"/>
              <a:gd name="T33" fmla="*/ 2147483646 h 100"/>
              <a:gd name="T34" fmla="*/ 2147483646 w 202"/>
              <a:gd name="T35" fmla="*/ 2147483646 h 100"/>
              <a:gd name="T36" fmla="*/ 2147483646 w 202"/>
              <a:gd name="T37" fmla="*/ 2147483646 h 100"/>
              <a:gd name="T38" fmla="*/ 2147483646 w 202"/>
              <a:gd name="T39" fmla="*/ 2147483646 h 100"/>
              <a:gd name="T40" fmla="*/ 2147483646 w 202"/>
              <a:gd name="T41" fmla="*/ 2147483646 h 100"/>
              <a:gd name="T42" fmla="*/ 2147483646 w 202"/>
              <a:gd name="T43" fmla="*/ 2147483646 h 100"/>
              <a:gd name="T44" fmla="*/ 2147483646 w 202"/>
              <a:gd name="T45" fmla="*/ 2147483646 h 100"/>
              <a:gd name="T46" fmla="*/ 2147483646 w 202"/>
              <a:gd name="T47" fmla="*/ 2147483646 h 100"/>
              <a:gd name="T48" fmla="*/ 2147483646 w 202"/>
              <a:gd name="T49" fmla="*/ 2147483646 h 100"/>
              <a:gd name="T50" fmla="*/ 2147483646 w 202"/>
              <a:gd name="T51" fmla="*/ 2147483646 h 100"/>
              <a:gd name="T52" fmla="*/ 2147483646 w 202"/>
              <a:gd name="T53" fmla="*/ 2147483646 h 100"/>
              <a:gd name="T54" fmla="*/ 0 w 202"/>
              <a:gd name="T55" fmla="*/ 2147483646 h 100"/>
              <a:gd name="T56" fmla="*/ 2147483646 w 202"/>
              <a:gd name="T57" fmla="*/ 2147483646 h 100"/>
              <a:gd name="T58" fmla="*/ 2147483646 w 202"/>
              <a:gd name="T59" fmla="*/ 0 h 100"/>
              <a:gd name="T60" fmla="*/ 2147483646 w 202"/>
              <a:gd name="T61" fmla="*/ 2147483646 h 100"/>
              <a:gd name="T62" fmla="*/ 2147483646 w 202"/>
              <a:gd name="T63" fmla="*/ 2147483646 h 100"/>
              <a:gd name="T64" fmla="*/ 2147483646 w 202"/>
              <a:gd name="T65" fmla="*/ 2147483646 h 100"/>
              <a:gd name="T66" fmla="*/ 2147483646 w 202"/>
              <a:gd name="T67" fmla="*/ 2147483646 h 100"/>
              <a:gd name="T68" fmla="*/ 2147483646 w 202"/>
              <a:gd name="T69" fmla="*/ 2147483646 h 100"/>
              <a:gd name="T70" fmla="*/ 2147483646 w 202"/>
              <a:gd name="T71" fmla="*/ 2147483646 h 100"/>
              <a:gd name="T72" fmla="*/ 2147483646 w 202"/>
              <a:gd name="T73" fmla="*/ 2147483646 h 100"/>
              <a:gd name="T74" fmla="*/ 2147483646 w 202"/>
              <a:gd name="T75" fmla="*/ 2147483646 h 100"/>
              <a:gd name="T76" fmla="*/ 2147483646 w 202"/>
              <a:gd name="T77" fmla="*/ 2147483646 h 100"/>
              <a:gd name="T78" fmla="*/ 2147483646 w 202"/>
              <a:gd name="T79" fmla="*/ 2147483646 h 100"/>
              <a:gd name="T80" fmla="*/ 2147483646 w 202"/>
              <a:gd name="T81" fmla="*/ 2147483646 h 100"/>
              <a:gd name="T82" fmla="*/ 2147483646 w 202"/>
              <a:gd name="T83" fmla="*/ 2147483646 h 100"/>
              <a:gd name="T84" fmla="*/ 2147483646 w 202"/>
              <a:gd name="T85" fmla="*/ 2147483646 h 100"/>
              <a:gd name="T86" fmla="*/ 2147483646 w 202"/>
              <a:gd name="T87" fmla="*/ 2147483646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chemeClr val="bg1"/>
          </a:solidFill>
          <a:ln w="9525">
            <a:solidFill>
              <a:schemeClr val="bg2"/>
            </a:solidFill>
            <a:round/>
            <a:headEnd/>
            <a:tailEnd/>
          </a:ln>
        </p:spPr>
        <p:txBody>
          <a:bodyPr/>
          <a:lstStyle/>
          <a:p>
            <a:endParaRPr lang="en-US"/>
          </a:p>
        </p:txBody>
      </p:sp>
      <p:sp>
        <p:nvSpPr>
          <p:cNvPr id="4244" name="Freeform 438"/>
          <p:cNvSpPr>
            <a:spLocks/>
          </p:cNvSpPr>
          <p:nvPr/>
        </p:nvSpPr>
        <p:spPr bwMode="auto">
          <a:xfrm>
            <a:off x="1901825" y="1903413"/>
            <a:ext cx="44450" cy="38100"/>
          </a:xfrm>
          <a:custGeom>
            <a:avLst/>
            <a:gdLst>
              <a:gd name="T0" fmla="*/ 2147483646 w 40"/>
              <a:gd name="T1" fmla="*/ 2147483646 h 37"/>
              <a:gd name="T2" fmla="*/ 2147483646 w 40"/>
              <a:gd name="T3" fmla="*/ 2147483646 h 37"/>
              <a:gd name="T4" fmla="*/ 2147483646 w 40"/>
              <a:gd name="T5" fmla="*/ 2147483646 h 37"/>
              <a:gd name="T6" fmla="*/ 2147483646 w 40"/>
              <a:gd name="T7" fmla="*/ 2147483646 h 37"/>
              <a:gd name="T8" fmla="*/ 2147483646 w 40"/>
              <a:gd name="T9" fmla="*/ 2147483646 h 37"/>
              <a:gd name="T10" fmla="*/ 2147483646 w 40"/>
              <a:gd name="T11" fmla="*/ 2147483646 h 37"/>
              <a:gd name="T12" fmla="*/ 2147483646 w 40"/>
              <a:gd name="T13" fmla="*/ 2147483646 h 37"/>
              <a:gd name="T14" fmla="*/ 2147483646 w 40"/>
              <a:gd name="T15" fmla="*/ 2147483646 h 37"/>
              <a:gd name="T16" fmla="*/ 2147483646 w 40"/>
              <a:gd name="T17" fmla="*/ 2147483646 h 37"/>
              <a:gd name="T18" fmla="*/ 2147483646 w 40"/>
              <a:gd name="T19" fmla="*/ 2147483646 h 37"/>
              <a:gd name="T20" fmla="*/ 2147483646 w 40"/>
              <a:gd name="T21" fmla="*/ 2147483646 h 37"/>
              <a:gd name="T22" fmla="*/ 2147483646 w 40"/>
              <a:gd name="T23" fmla="*/ 2147483646 h 37"/>
              <a:gd name="T24" fmla="*/ 2147483646 w 40"/>
              <a:gd name="T25" fmla="*/ 2147483646 h 37"/>
              <a:gd name="T26" fmla="*/ 2147483646 w 40"/>
              <a:gd name="T27" fmla="*/ 2147483646 h 37"/>
              <a:gd name="T28" fmla="*/ 0 w 40"/>
              <a:gd name="T29" fmla="*/ 2147483646 h 37"/>
              <a:gd name="T30" fmla="*/ 2147483646 w 40"/>
              <a:gd name="T31" fmla="*/ 2147483646 h 37"/>
              <a:gd name="T32" fmla="*/ 2147483646 w 40"/>
              <a:gd name="T33" fmla="*/ 2147483646 h 37"/>
              <a:gd name="T34" fmla="*/ 2147483646 w 40"/>
              <a:gd name="T35" fmla="*/ 2147483646 h 37"/>
              <a:gd name="T36" fmla="*/ 2147483646 w 40"/>
              <a:gd name="T37" fmla="*/ 2147483646 h 37"/>
              <a:gd name="T38" fmla="*/ 2147483646 w 40"/>
              <a:gd name="T39" fmla="*/ 0 h 37"/>
              <a:gd name="T40" fmla="*/ 2147483646 w 40"/>
              <a:gd name="T41" fmla="*/ 2147483646 h 37"/>
              <a:gd name="T42" fmla="*/ 2147483646 w 40"/>
              <a:gd name="T43" fmla="*/ 2147483646 h 37"/>
              <a:gd name="T44" fmla="*/ 2147483646 w 40"/>
              <a:gd name="T45" fmla="*/ 2147483646 h 37"/>
              <a:gd name="T46" fmla="*/ 2147483646 w 40"/>
              <a:gd name="T47" fmla="*/ 2147483646 h 37"/>
              <a:gd name="T48" fmla="*/ 2147483646 w 40"/>
              <a:gd name="T49" fmla="*/ 2147483646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chemeClr val="bg1"/>
          </a:solidFill>
          <a:ln w="9525">
            <a:solidFill>
              <a:schemeClr val="bg2"/>
            </a:solidFill>
            <a:round/>
            <a:headEnd/>
            <a:tailEnd/>
          </a:ln>
        </p:spPr>
        <p:txBody>
          <a:bodyPr/>
          <a:lstStyle/>
          <a:p>
            <a:endParaRPr lang="en-US"/>
          </a:p>
        </p:txBody>
      </p:sp>
      <p:sp>
        <p:nvSpPr>
          <p:cNvPr id="4245" name="Freeform 439"/>
          <p:cNvSpPr>
            <a:spLocks/>
          </p:cNvSpPr>
          <p:nvPr/>
        </p:nvSpPr>
        <p:spPr bwMode="auto">
          <a:xfrm flipV="1">
            <a:off x="2071688" y="1662113"/>
            <a:ext cx="215900" cy="323850"/>
          </a:xfrm>
          <a:custGeom>
            <a:avLst/>
            <a:gdLst>
              <a:gd name="T0" fmla="*/ 2147483646 w 201"/>
              <a:gd name="T1" fmla="*/ 2147483646 h 319"/>
              <a:gd name="T2" fmla="*/ 2147483646 w 201"/>
              <a:gd name="T3" fmla="*/ 2147483646 h 319"/>
              <a:gd name="T4" fmla="*/ 2147483646 w 201"/>
              <a:gd name="T5" fmla="*/ 2147483646 h 319"/>
              <a:gd name="T6" fmla="*/ 2147483646 w 201"/>
              <a:gd name="T7" fmla="*/ 2147483646 h 319"/>
              <a:gd name="T8" fmla="*/ 2147483646 w 201"/>
              <a:gd name="T9" fmla="*/ 2147483646 h 319"/>
              <a:gd name="T10" fmla="*/ 2147483646 w 201"/>
              <a:gd name="T11" fmla="*/ 2147483646 h 319"/>
              <a:gd name="T12" fmla="*/ 2147483646 w 201"/>
              <a:gd name="T13" fmla="*/ 2147483646 h 319"/>
              <a:gd name="T14" fmla="*/ 2147483646 w 201"/>
              <a:gd name="T15" fmla="*/ 2147483646 h 319"/>
              <a:gd name="T16" fmla="*/ 2147483646 w 201"/>
              <a:gd name="T17" fmla="*/ 2147483646 h 319"/>
              <a:gd name="T18" fmla="*/ 2147483646 w 201"/>
              <a:gd name="T19" fmla="*/ 2147483646 h 319"/>
              <a:gd name="T20" fmla="*/ 2147483646 w 201"/>
              <a:gd name="T21" fmla="*/ 2147483646 h 319"/>
              <a:gd name="T22" fmla="*/ 2147483646 w 201"/>
              <a:gd name="T23" fmla="*/ 2147483646 h 319"/>
              <a:gd name="T24" fmla="*/ 2147483646 w 201"/>
              <a:gd name="T25" fmla="*/ 2147483646 h 319"/>
              <a:gd name="T26" fmla="*/ 2147483646 w 201"/>
              <a:gd name="T27" fmla="*/ 2147483646 h 319"/>
              <a:gd name="T28" fmla="*/ 2147483646 w 201"/>
              <a:gd name="T29" fmla="*/ 2147483646 h 319"/>
              <a:gd name="T30" fmla="*/ 2147483646 w 201"/>
              <a:gd name="T31" fmla="*/ 2147483646 h 319"/>
              <a:gd name="T32" fmla="*/ 2147483646 w 201"/>
              <a:gd name="T33" fmla="*/ 2147483646 h 319"/>
              <a:gd name="T34" fmla="*/ 2147483646 w 201"/>
              <a:gd name="T35" fmla="*/ 2147483646 h 319"/>
              <a:gd name="T36" fmla="*/ 2147483646 w 201"/>
              <a:gd name="T37" fmla="*/ 2147483646 h 319"/>
              <a:gd name="T38" fmla="*/ 2147483646 w 201"/>
              <a:gd name="T39" fmla="*/ 2147483646 h 319"/>
              <a:gd name="T40" fmla="*/ 2147483646 w 201"/>
              <a:gd name="T41" fmla="*/ 2147483646 h 319"/>
              <a:gd name="T42" fmla="*/ 2147483646 w 201"/>
              <a:gd name="T43" fmla="*/ 2147483646 h 319"/>
              <a:gd name="T44" fmla="*/ 2147483646 w 201"/>
              <a:gd name="T45" fmla="*/ 2147483646 h 319"/>
              <a:gd name="T46" fmla="*/ 2147483646 w 201"/>
              <a:gd name="T47" fmla="*/ 2147483646 h 319"/>
              <a:gd name="T48" fmla="*/ 2147483646 w 201"/>
              <a:gd name="T49" fmla="*/ 2147483646 h 319"/>
              <a:gd name="T50" fmla="*/ 2147483646 w 201"/>
              <a:gd name="T51" fmla="*/ 0 h 319"/>
              <a:gd name="T52" fmla="*/ 2147483646 w 201"/>
              <a:gd name="T53" fmla="*/ 2147483646 h 319"/>
              <a:gd name="T54" fmla="*/ 2147483646 w 201"/>
              <a:gd name="T55" fmla="*/ 2147483646 h 319"/>
              <a:gd name="T56" fmla="*/ 2147483646 w 201"/>
              <a:gd name="T57" fmla="*/ 2147483646 h 319"/>
              <a:gd name="T58" fmla="*/ 2147483646 w 201"/>
              <a:gd name="T59" fmla="*/ 2147483646 h 319"/>
              <a:gd name="T60" fmla="*/ 2147483646 w 201"/>
              <a:gd name="T61" fmla="*/ 2147483646 h 319"/>
              <a:gd name="T62" fmla="*/ 2147483646 w 201"/>
              <a:gd name="T63" fmla="*/ 2147483646 h 319"/>
              <a:gd name="T64" fmla="*/ 2147483646 w 201"/>
              <a:gd name="T65" fmla="*/ 2147483646 h 319"/>
              <a:gd name="T66" fmla="*/ 2147483646 w 201"/>
              <a:gd name="T67" fmla="*/ 2147483646 h 319"/>
              <a:gd name="T68" fmla="*/ 2147483646 w 201"/>
              <a:gd name="T69" fmla="*/ 2147483646 h 319"/>
              <a:gd name="T70" fmla="*/ 2147483646 w 201"/>
              <a:gd name="T71" fmla="*/ 2147483646 h 319"/>
              <a:gd name="T72" fmla="*/ 2147483646 w 201"/>
              <a:gd name="T73" fmla="*/ 2147483646 h 319"/>
              <a:gd name="T74" fmla="*/ 2147483646 w 201"/>
              <a:gd name="T75" fmla="*/ 2147483646 h 319"/>
              <a:gd name="T76" fmla="*/ 2147483646 w 201"/>
              <a:gd name="T77" fmla="*/ 2147483646 h 319"/>
              <a:gd name="T78" fmla="*/ 2147483646 w 201"/>
              <a:gd name="T79" fmla="*/ 2147483646 h 319"/>
              <a:gd name="T80" fmla="*/ 2147483646 w 201"/>
              <a:gd name="T81" fmla="*/ 2147483646 h 319"/>
              <a:gd name="T82" fmla="*/ 2147483646 w 201"/>
              <a:gd name="T83" fmla="*/ 2147483646 h 319"/>
              <a:gd name="T84" fmla="*/ 2147483646 w 201"/>
              <a:gd name="T85" fmla="*/ 2147483646 h 319"/>
              <a:gd name="T86" fmla="*/ 0 w 201"/>
              <a:gd name="T87" fmla="*/ 2147483646 h 319"/>
              <a:gd name="T88" fmla="*/ 2147483646 w 201"/>
              <a:gd name="T89" fmla="*/ 2147483646 h 319"/>
              <a:gd name="T90" fmla="*/ 2147483646 w 201"/>
              <a:gd name="T91" fmla="*/ 2147483646 h 319"/>
              <a:gd name="T92" fmla="*/ 2147483646 w 201"/>
              <a:gd name="T93" fmla="*/ 2147483646 h 319"/>
              <a:gd name="T94" fmla="*/ 2147483646 w 201"/>
              <a:gd name="T95" fmla="*/ 2147483646 h 319"/>
              <a:gd name="T96" fmla="*/ 2147483646 w 201"/>
              <a:gd name="T97" fmla="*/ 2147483646 h 319"/>
              <a:gd name="T98" fmla="*/ 2147483646 w 201"/>
              <a:gd name="T99" fmla="*/ 2147483646 h 319"/>
              <a:gd name="T100" fmla="*/ 2147483646 w 201"/>
              <a:gd name="T101" fmla="*/ 2147483646 h 319"/>
              <a:gd name="T102" fmla="*/ 2147483646 w 201"/>
              <a:gd name="T103" fmla="*/ 2147483646 h 319"/>
              <a:gd name="T104" fmla="*/ 2147483646 w 201"/>
              <a:gd name="T105" fmla="*/ 2147483646 h 319"/>
              <a:gd name="T106" fmla="*/ 2147483646 w 201"/>
              <a:gd name="T107" fmla="*/ 2147483646 h 319"/>
              <a:gd name="T108" fmla="*/ 2147483646 w 201"/>
              <a:gd name="T109" fmla="*/ 2147483646 h 319"/>
              <a:gd name="T110" fmla="*/ 2147483646 w 201"/>
              <a:gd name="T111" fmla="*/ 2147483646 h 3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chemeClr val="bg1"/>
          </a:solidFill>
          <a:ln w="9525">
            <a:solidFill>
              <a:schemeClr val="bg2"/>
            </a:solidFill>
            <a:round/>
            <a:headEnd/>
            <a:tailEnd/>
          </a:ln>
        </p:spPr>
        <p:txBody>
          <a:bodyPr/>
          <a:lstStyle/>
          <a:p>
            <a:endParaRPr lang="en-US"/>
          </a:p>
        </p:txBody>
      </p:sp>
      <p:sp>
        <p:nvSpPr>
          <p:cNvPr id="4246" name="Freeform 440"/>
          <p:cNvSpPr>
            <a:spLocks/>
          </p:cNvSpPr>
          <p:nvPr/>
        </p:nvSpPr>
        <p:spPr bwMode="auto">
          <a:xfrm>
            <a:off x="2076450" y="1930400"/>
            <a:ext cx="36513" cy="17463"/>
          </a:xfrm>
          <a:custGeom>
            <a:avLst/>
            <a:gdLst>
              <a:gd name="T0" fmla="*/ 2147483646 w 34"/>
              <a:gd name="T1" fmla="*/ 0 h 18"/>
              <a:gd name="T2" fmla="*/ 2147483646 w 34"/>
              <a:gd name="T3" fmla="*/ 2147483646 h 18"/>
              <a:gd name="T4" fmla="*/ 2147483646 w 34"/>
              <a:gd name="T5" fmla="*/ 2147483646 h 18"/>
              <a:gd name="T6" fmla="*/ 2147483646 w 34"/>
              <a:gd name="T7" fmla="*/ 2147483646 h 18"/>
              <a:gd name="T8" fmla="*/ 2147483646 w 34"/>
              <a:gd name="T9" fmla="*/ 2147483646 h 18"/>
              <a:gd name="T10" fmla="*/ 2147483646 w 34"/>
              <a:gd name="T11" fmla="*/ 2147483646 h 18"/>
              <a:gd name="T12" fmla="*/ 2147483646 w 34"/>
              <a:gd name="T13" fmla="*/ 2147483646 h 18"/>
              <a:gd name="T14" fmla="*/ 2147483646 w 34"/>
              <a:gd name="T15" fmla="*/ 2147483646 h 18"/>
              <a:gd name="T16" fmla="*/ 2147483646 w 34"/>
              <a:gd name="T17" fmla="*/ 2147483646 h 18"/>
              <a:gd name="T18" fmla="*/ 2147483646 w 34"/>
              <a:gd name="T19" fmla="*/ 2147483646 h 18"/>
              <a:gd name="T20" fmla="*/ 0 w 34"/>
              <a:gd name="T21" fmla="*/ 2147483646 h 18"/>
              <a:gd name="T22" fmla="*/ 0 w 34"/>
              <a:gd name="T23" fmla="*/ 2147483646 h 18"/>
              <a:gd name="T24" fmla="*/ 2147483646 w 34"/>
              <a:gd name="T25" fmla="*/ 2147483646 h 18"/>
              <a:gd name="T26" fmla="*/ 2147483646 w 34"/>
              <a:gd name="T27" fmla="*/ 2147483646 h 18"/>
              <a:gd name="T28" fmla="*/ 2147483646 w 34"/>
              <a:gd name="T29" fmla="*/ 2147483646 h 18"/>
              <a:gd name="T30" fmla="*/ 2147483646 w 34"/>
              <a:gd name="T31" fmla="*/ 2147483646 h 18"/>
              <a:gd name="T32" fmla="*/ 2147483646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chemeClr val="bg1"/>
          </a:solidFill>
          <a:ln w="9525">
            <a:solidFill>
              <a:schemeClr val="bg2"/>
            </a:solidFill>
            <a:round/>
            <a:headEnd/>
            <a:tailEnd/>
          </a:ln>
        </p:spPr>
        <p:txBody>
          <a:bodyPr/>
          <a:lstStyle/>
          <a:p>
            <a:endParaRPr lang="en-US"/>
          </a:p>
        </p:txBody>
      </p:sp>
      <p:sp>
        <p:nvSpPr>
          <p:cNvPr id="4247" name="Freeform 441"/>
          <p:cNvSpPr>
            <a:spLocks/>
          </p:cNvSpPr>
          <p:nvPr/>
        </p:nvSpPr>
        <p:spPr bwMode="auto">
          <a:xfrm>
            <a:off x="2057400" y="1884363"/>
            <a:ext cx="33338" cy="47625"/>
          </a:xfrm>
          <a:custGeom>
            <a:avLst/>
            <a:gdLst>
              <a:gd name="T0" fmla="*/ 2147483646 w 34"/>
              <a:gd name="T1" fmla="*/ 2147483646 h 46"/>
              <a:gd name="T2" fmla="*/ 2147483646 w 34"/>
              <a:gd name="T3" fmla="*/ 2147483646 h 46"/>
              <a:gd name="T4" fmla="*/ 2147483646 w 34"/>
              <a:gd name="T5" fmla="*/ 2147483646 h 46"/>
              <a:gd name="T6" fmla="*/ 2147483646 w 34"/>
              <a:gd name="T7" fmla="*/ 0 h 46"/>
              <a:gd name="T8" fmla="*/ 2147483646 w 34"/>
              <a:gd name="T9" fmla="*/ 0 h 46"/>
              <a:gd name="T10" fmla="*/ 2147483646 w 34"/>
              <a:gd name="T11" fmla="*/ 2147483646 h 46"/>
              <a:gd name="T12" fmla="*/ 0 w 34"/>
              <a:gd name="T13" fmla="*/ 2147483646 h 46"/>
              <a:gd name="T14" fmla="*/ 2147483646 w 34"/>
              <a:gd name="T15" fmla="*/ 2147483646 h 46"/>
              <a:gd name="T16" fmla="*/ 2147483646 w 34"/>
              <a:gd name="T17" fmla="*/ 2147483646 h 46"/>
              <a:gd name="T18" fmla="*/ 2147483646 w 34"/>
              <a:gd name="T19" fmla="*/ 2147483646 h 46"/>
              <a:gd name="T20" fmla="*/ 2147483646 w 34"/>
              <a:gd name="T21" fmla="*/ 2147483646 h 46"/>
              <a:gd name="T22" fmla="*/ 2147483646 w 34"/>
              <a:gd name="T23" fmla="*/ 2147483646 h 46"/>
              <a:gd name="T24" fmla="*/ 2147483646 w 34"/>
              <a:gd name="T25" fmla="*/ 2147483646 h 46"/>
              <a:gd name="T26" fmla="*/ 2147483646 w 34"/>
              <a:gd name="T27" fmla="*/ 2147483646 h 46"/>
              <a:gd name="T28" fmla="*/ 2147483646 w 34"/>
              <a:gd name="T29" fmla="*/ 2147483646 h 46"/>
              <a:gd name="T30" fmla="*/ 2147483646 w 34"/>
              <a:gd name="T31" fmla="*/ 2147483646 h 46"/>
              <a:gd name="T32" fmla="*/ 2147483646 w 34"/>
              <a:gd name="T33" fmla="*/ 2147483646 h 46"/>
              <a:gd name="T34" fmla="*/ 2147483646 w 34"/>
              <a:gd name="T35" fmla="*/ 2147483646 h 46"/>
              <a:gd name="T36" fmla="*/ 2147483646 w 34"/>
              <a:gd name="T37" fmla="*/ 2147483646 h 46"/>
              <a:gd name="T38" fmla="*/ 2147483646 w 34"/>
              <a:gd name="T39" fmla="*/ 2147483646 h 46"/>
              <a:gd name="T40" fmla="*/ 2147483646 w 34"/>
              <a:gd name="T41" fmla="*/ 2147483646 h 46"/>
              <a:gd name="T42" fmla="*/ 2147483646 w 34"/>
              <a:gd name="T43" fmla="*/ 2147483646 h 46"/>
              <a:gd name="T44" fmla="*/ 2147483646 w 34"/>
              <a:gd name="T45" fmla="*/ 2147483646 h 46"/>
              <a:gd name="T46" fmla="*/ 2147483646 w 34"/>
              <a:gd name="T47" fmla="*/ 2147483646 h 46"/>
              <a:gd name="T48" fmla="*/ 2147483646 w 34"/>
              <a:gd name="T49" fmla="*/ 2147483646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solidFill>
            <a:schemeClr val="bg1"/>
          </a:solidFill>
          <a:ln w="9525">
            <a:solidFill>
              <a:schemeClr val="bg2"/>
            </a:solidFill>
            <a:round/>
            <a:headEnd/>
            <a:tailEnd/>
          </a:ln>
        </p:spPr>
        <p:txBody>
          <a:bodyPr/>
          <a:lstStyle/>
          <a:p>
            <a:endParaRPr lang="en-US"/>
          </a:p>
        </p:txBody>
      </p:sp>
      <p:sp>
        <p:nvSpPr>
          <p:cNvPr id="4248" name="Freeform 442"/>
          <p:cNvSpPr>
            <a:spLocks/>
          </p:cNvSpPr>
          <p:nvPr/>
        </p:nvSpPr>
        <p:spPr bwMode="auto">
          <a:xfrm>
            <a:off x="1990725" y="1862138"/>
            <a:ext cx="60325" cy="68262"/>
          </a:xfrm>
          <a:custGeom>
            <a:avLst/>
            <a:gdLst>
              <a:gd name="T0" fmla="*/ 2147483646 w 58"/>
              <a:gd name="T1" fmla="*/ 2147483646 h 67"/>
              <a:gd name="T2" fmla="*/ 2147483646 w 58"/>
              <a:gd name="T3" fmla="*/ 2147483646 h 67"/>
              <a:gd name="T4" fmla="*/ 2147483646 w 58"/>
              <a:gd name="T5" fmla="*/ 2147483646 h 67"/>
              <a:gd name="T6" fmla="*/ 2147483646 w 58"/>
              <a:gd name="T7" fmla="*/ 2147483646 h 67"/>
              <a:gd name="T8" fmla="*/ 2147483646 w 58"/>
              <a:gd name="T9" fmla="*/ 2147483646 h 67"/>
              <a:gd name="T10" fmla="*/ 2147483646 w 58"/>
              <a:gd name="T11" fmla="*/ 2147483646 h 67"/>
              <a:gd name="T12" fmla="*/ 2147483646 w 58"/>
              <a:gd name="T13" fmla="*/ 2147483646 h 67"/>
              <a:gd name="T14" fmla="*/ 2147483646 w 58"/>
              <a:gd name="T15" fmla="*/ 2147483646 h 67"/>
              <a:gd name="T16" fmla="*/ 2147483646 w 58"/>
              <a:gd name="T17" fmla="*/ 2147483646 h 67"/>
              <a:gd name="T18" fmla="*/ 2147483646 w 58"/>
              <a:gd name="T19" fmla="*/ 2147483646 h 67"/>
              <a:gd name="T20" fmla="*/ 2147483646 w 58"/>
              <a:gd name="T21" fmla="*/ 2147483646 h 67"/>
              <a:gd name="T22" fmla="*/ 2147483646 w 58"/>
              <a:gd name="T23" fmla="*/ 2147483646 h 67"/>
              <a:gd name="T24" fmla="*/ 2147483646 w 58"/>
              <a:gd name="T25" fmla="*/ 2147483646 h 67"/>
              <a:gd name="T26" fmla="*/ 2147483646 w 58"/>
              <a:gd name="T27" fmla="*/ 2147483646 h 67"/>
              <a:gd name="T28" fmla="*/ 2147483646 w 58"/>
              <a:gd name="T29" fmla="*/ 2147483646 h 67"/>
              <a:gd name="T30" fmla="*/ 2147483646 w 58"/>
              <a:gd name="T31" fmla="*/ 2147483646 h 67"/>
              <a:gd name="T32" fmla="*/ 2147483646 w 58"/>
              <a:gd name="T33" fmla="*/ 2147483646 h 67"/>
              <a:gd name="T34" fmla="*/ 2147483646 w 58"/>
              <a:gd name="T35" fmla="*/ 2147483646 h 67"/>
              <a:gd name="T36" fmla="*/ 2147483646 w 58"/>
              <a:gd name="T37" fmla="*/ 2147483646 h 67"/>
              <a:gd name="T38" fmla="*/ 2147483646 w 58"/>
              <a:gd name="T39" fmla="*/ 2147483646 h 67"/>
              <a:gd name="T40" fmla="*/ 2147483646 w 58"/>
              <a:gd name="T41" fmla="*/ 2147483646 h 67"/>
              <a:gd name="T42" fmla="*/ 2147483646 w 58"/>
              <a:gd name="T43" fmla="*/ 2147483646 h 67"/>
              <a:gd name="T44" fmla="*/ 2147483646 w 58"/>
              <a:gd name="T45" fmla="*/ 2147483646 h 67"/>
              <a:gd name="T46" fmla="*/ 0 w 58"/>
              <a:gd name="T47" fmla="*/ 2147483646 h 67"/>
              <a:gd name="T48" fmla="*/ 2147483646 w 58"/>
              <a:gd name="T49" fmla="*/ 0 h 67"/>
              <a:gd name="T50" fmla="*/ 2147483646 w 58"/>
              <a:gd name="T51" fmla="*/ 0 h 67"/>
              <a:gd name="T52" fmla="*/ 2147483646 w 58"/>
              <a:gd name="T53" fmla="*/ 0 h 67"/>
              <a:gd name="T54" fmla="*/ 2147483646 w 58"/>
              <a:gd name="T55" fmla="*/ 2147483646 h 67"/>
              <a:gd name="T56" fmla="*/ 2147483646 w 58"/>
              <a:gd name="T57" fmla="*/ 2147483646 h 67"/>
              <a:gd name="T58" fmla="*/ 2147483646 w 58"/>
              <a:gd name="T59" fmla="*/ 2147483646 h 67"/>
              <a:gd name="T60" fmla="*/ 2147483646 w 58"/>
              <a:gd name="T61" fmla="*/ 2147483646 h 67"/>
              <a:gd name="T62" fmla="*/ 2147483646 w 58"/>
              <a:gd name="T63" fmla="*/ 2147483646 h 67"/>
              <a:gd name="T64" fmla="*/ 2147483646 w 58"/>
              <a:gd name="T65" fmla="*/ 2147483646 h 67"/>
              <a:gd name="T66" fmla="*/ 2147483646 w 58"/>
              <a:gd name="T67" fmla="*/ 2147483646 h 67"/>
              <a:gd name="T68" fmla="*/ 2147483646 w 58"/>
              <a:gd name="T69" fmla="*/ 2147483646 h 67"/>
              <a:gd name="T70" fmla="*/ 2147483646 w 58"/>
              <a:gd name="T71" fmla="*/ 2147483646 h 67"/>
              <a:gd name="T72" fmla="*/ 2147483646 w 58"/>
              <a:gd name="T73" fmla="*/ 2147483646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chemeClr val="bg1"/>
          </a:solidFill>
          <a:ln w="9525">
            <a:solidFill>
              <a:schemeClr val="bg2"/>
            </a:solidFill>
            <a:round/>
            <a:headEnd/>
            <a:tailEnd/>
          </a:ln>
        </p:spPr>
        <p:txBody>
          <a:bodyPr/>
          <a:lstStyle/>
          <a:p>
            <a:endParaRPr lang="en-US"/>
          </a:p>
        </p:txBody>
      </p:sp>
      <p:sp>
        <p:nvSpPr>
          <p:cNvPr id="4249" name="Freeform 443"/>
          <p:cNvSpPr>
            <a:spLocks/>
          </p:cNvSpPr>
          <p:nvPr/>
        </p:nvSpPr>
        <p:spPr bwMode="auto">
          <a:xfrm>
            <a:off x="1747838" y="2109788"/>
            <a:ext cx="269875" cy="234950"/>
          </a:xfrm>
          <a:custGeom>
            <a:avLst/>
            <a:gdLst>
              <a:gd name="T0" fmla="*/ 2147483646 w 249"/>
              <a:gd name="T1" fmla="*/ 2147483646 h 231"/>
              <a:gd name="T2" fmla="*/ 2147483646 w 249"/>
              <a:gd name="T3" fmla="*/ 2147483646 h 231"/>
              <a:gd name="T4" fmla="*/ 2147483646 w 249"/>
              <a:gd name="T5" fmla="*/ 2147483646 h 231"/>
              <a:gd name="T6" fmla="*/ 2147483646 w 249"/>
              <a:gd name="T7" fmla="*/ 2147483646 h 231"/>
              <a:gd name="T8" fmla="*/ 2147483646 w 249"/>
              <a:gd name="T9" fmla="*/ 2147483646 h 231"/>
              <a:gd name="T10" fmla="*/ 2147483646 w 249"/>
              <a:gd name="T11" fmla="*/ 2147483646 h 231"/>
              <a:gd name="T12" fmla="*/ 2147483646 w 249"/>
              <a:gd name="T13" fmla="*/ 2147483646 h 231"/>
              <a:gd name="T14" fmla="*/ 2147483646 w 249"/>
              <a:gd name="T15" fmla="*/ 2147483646 h 231"/>
              <a:gd name="T16" fmla="*/ 2147483646 w 249"/>
              <a:gd name="T17" fmla="*/ 2147483646 h 231"/>
              <a:gd name="T18" fmla="*/ 2147483646 w 249"/>
              <a:gd name="T19" fmla="*/ 2147483646 h 231"/>
              <a:gd name="T20" fmla="*/ 2147483646 w 249"/>
              <a:gd name="T21" fmla="*/ 2147483646 h 231"/>
              <a:gd name="T22" fmla="*/ 2147483646 w 249"/>
              <a:gd name="T23" fmla="*/ 2147483646 h 231"/>
              <a:gd name="T24" fmla="*/ 2147483646 w 249"/>
              <a:gd name="T25" fmla="*/ 2147483646 h 231"/>
              <a:gd name="T26" fmla="*/ 2147483646 w 249"/>
              <a:gd name="T27" fmla="*/ 2147483646 h 231"/>
              <a:gd name="T28" fmla="*/ 2147483646 w 249"/>
              <a:gd name="T29" fmla="*/ 2147483646 h 231"/>
              <a:gd name="T30" fmla="*/ 2147483646 w 249"/>
              <a:gd name="T31" fmla="*/ 2147483646 h 231"/>
              <a:gd name="T32" fmla="*/ 2147483646 w 249"/>
              <a:gd name="T33" fmla="*/ 2147483646 h 231"/>
              <a:gd name="T34" fmla="*/ 2147483646 w 249"/>
              <a:gd name="T35" fmla="*/ 2147483646 h 231"/>
              <a:gd name="T36" fmla="*/ 2147483646 w 249"/>
              <a:gd name="T37" fmla="*/ 2147483646 h 231"/>
              <a:gd name="T38" fmla="*/ 2147483646 w 249"/>
              <a:gd name="T39" fmla="*/ 2147483646 h 231"/>
              <a:gd name="T40" fmla="*/ 2147483646 w 249"/>
              <a:gd name="T41" fmla="*/ 2147483646 h 231"/>
              <a:gd name="T42" fmla="*/ 2147483646 w 249"/>
              <a:gd name="T43" fmla="*/ 2147483646 h 231"/>
              <a:gd name="T44" fmla="*/ 2147483646 w 249"/>
              <a:gd name="T45" fmla="*/ 2147483646 h 231"/>
              <a:gd name="T46" fmla="*/ 2147483646 w 249"/>
              <a:gd name="T47" fmla="*/ 2147483646 h 231"/>
              <a:gd name="T48" fmla="*/ 2147483646 w 249"/>
              <a:gd name="T49" fmla="*/ 2147483646 h 231"/>
              <a:gd name="T50" fmla="*/ 2147483646 w 249"/>
              <a:gd name="T51" fmla="*/ 2147483646 h 231"/>
              <a:gd name="T52" fmla="*/ 2147483646 w 249"/>
              <a:gd name="T53" fmla="*/ 2147483646 h 231"/>
              <a:gd name="T54" fmla="*/ 2147483646 w 249"/>
              <a:gd name="T55" fmla="*/ 2147483646 h 231"/>
              <a:gd name="T56" fmla="*/ 2147483646 w 249"/>
              <a:gd name="T57" fmla="*/ 2147483646 h 231"/>
              <a:gd name="T58" fmla="*/ 2147483646 w 249"/>
              <a:gd name="T59" fmla="*/ 2147483646 h 231"/>
              <a:gd name="T60" fmla="*/ 2147483646 w 249"/>
              <a:gd name="T61" fmla="*/ 2147483646 h 231"/>
              <a:gd name="T62" fmla="*/ 2147483646 w 249"/>
              <a:gd name="T63" fmla="*/ 2147483646 h 231"/>
              <a:gd name="T64" fmla="*/ 2147483646 w 249"/>
              <a:gd name="T65" fmla="*/ 2147483646 h 231"/>
              <a:gd name="T66" fmla="*/ 2147483646 w 249"/>
              <a:gd name="T67" fmla="*/ 2147483646 h 231"/>
              <a:gd name="T68" fmla="*/ 2147483646 w 249"/>
              <a:gd name="T69" fmla="*/ 2147483646 h 231"/>
              <a:gd name="T70" fmla="*/ 2147483646 w 249"/>
              <a:gd name="T71" fmla="*/ 2147483646 h 231"/>
              <a:gd name="T72" fmla="*/ 2147483646 w 249"/>
              <a:gd name="T73" fmla="*/ 2147483646 h 231"/>
              <a:gd name="T74" fmla="*/ 2147483646 w 249"/>
              <a:gd name="T75" fmla="*/ 2147483646 h 231"/>
              <a:gd name="T76" fmla="*/ 2147483646 w 249"/>
              <a:gd name="T77" fmla="*/ 2147483646 h 231"/>
              <a:gd name="T78" fmla="*/ 2147483646 w 249"/>
              <a:gd name="T79" fmla="*/ 2147483646 h 231"/>
              <a:gd name="T80" fmla="*/ 2147483646 w 249"/>
              <a:gd name="T81" fmla="*/ 2147483646 h 231"/>
              <a:gd name="T82" fmla="*/ 2147483646 w 249"/>
              <a:gd name="T83" fmla="*/ 2147483646 h 231"/>
              <a:gd name="T84" fmla="*/ 2147483646 w 249"/>
              <a:gd name="T85" fmla="*/ 2147483646 h 231"/>
              <a:gd name="T86" fmla="*/ 2147483646 w 249"/>
              <a:gd name="T87" fmla="*/ 2147483646 h 231"/>
              <a:gd name="T88" fmla="*/ 2147483646 w 249"/>
              <a:gd name="T89" fmla="*/ 2147483646 h 231"/>
              <a:gd name="T90" fmla="*/ 2147483646 w 249"/>
              <a:gd name="T91" fmla="*/ 2147483646 h 231"/>
              <a:gd name="T92" fmla="*/ 2147483646 w 249"/>
              <a:gd name="T93" fmla="*/ 2147483646 h 231"/>
              <a:gd name="T94" fmla="*/ 2147483646 w 249"/>
              <a:gd name="T95" fmla="*/ 2147483646 h 231"/>
              <a:gd name="T96" fmla="*/ 2147483646 w 249"/>
              <a:gd name="T97" fmla="*/ 2147483646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chemeClr val="bg1"/>
          </a:solidFill>
          <a:ln w="9525">
            <a:solidFill>
              <a:schemeClr val="bg2"/>
            </a:solidFill>
            <a:round/>
            <a:headEnd/>
            <a:tailEnd/>
          </a:ln>
        </p:spPr>
        <p:txBody>
          <a:bodyPr/>
          <a:lstStyle/>
          <a:p>
            <a:endParaRPr lang="en-US"/>
          </a:p>
        </p:txBody>
      </p:sp>
      <p:sp>
        <p:nvSpPr>
          <p:cNvPr id="4250" name="Freeform 445"/>
          <p:cNvSpPr>
            <a:spLocks/>
          </p:cNvSpPr>
          <p:nvPr/>
        </p:nvSpPr>
        <p:spPr bwMode="auto">
          <a:xfrm>
            <a:off x="2776538" y="4244975"/>
            <a:ext cx="36512" cy="19050"/>
          </a:xfrm>
          <a:custGeom>
            <a:avLst/>
            <a:gdLst>
              <a:gd name="T0" fmla="*/ 2147483646 w 23"/>
              <a:gd name="T1" fmla="*/ 0 h 18"/>
              <a:gd name="T2" fmla="*/ 2147483646 w 23"/>
              <a:gd name="T3" fmla="*/ 2147483646 h 18"/>
              <a:gd name="T4" fmla="*/ 2147483646 w 23"/>
              <a:gd name="T5" fmla="*/ 2147483646 h 18"/>
              <a:gd name="T6" fmla="*/ 0 w 23"/>
              <a:gd name="T7" fmla="*/ 2147483646 h 18"/>
              <a:gd name="T8" fmla="*/ 2147483646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solidFill>
            <a:schemeClr val="bg1"/>
          </a:solidFill>
          <a:ln w="635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51" name="Freeform 450"/>
          <p:cNvSpPr>
            <a:spLocks/>
          </p:cNvSpPr>
          <p:nvPr/>
        </p:nvSpPr>
        <p:spPr bwMode="auto">
          <a:xfrm>
            <a:off x="3819525" y="2471738"/>
            <a:ext cx="131763" cy="50800"/>
          </a:xfrm>
          <a:custGeom>
            <a:avLst/>
            <a:gdLst>
              <a:gd name="T0" fmla="*/ 2147483646 w 114"/>
              <a:gd name="T1" fmla="*/ 0 h 54"/>
              <a:gd name="T2" fmla="*/ 2147483646 w 114"/>
              <a:gd name="T3" fmla="*/ 2147483646 h 54"/>
              <a:gd name="T4" fmla="*/ 2147483646 w 114"/>
              <a:gd name="T5" fmla="*/ 2147483646 h 54"/>
              <a:gd name="T6" fmla="*/ 2147483646 w 114"/>
              <a:gd name="T7" fmla="*/ 0 h 54"/>
              <a:gd name="T8" fmla="*/ 2147483646 w 114"/>
              <a:gd name="T9" fmla="*/ 2147483646 h 54"/>
              <a:gd name="T10" fmla="*/ 2147483646 w 114"/>
              <a:gd name="T11" fmla="*/ 2147483646 h 54"/>
              <a:gd name="T12" fmla="*/ 2147483646 w 114"/>
              <a:gd name="T13" fmla="*/ 2147483646 h 54"/>
              <a:gd name="T14" fmla="*/ 2147483646 w 114"/>
              <a:gd name="T15" fmla="*/ 2147483646 h 54"/>
              <a:gd name="T16" fmla="*/ 2147483646 w 114"/>
              <a:gd name="T17" fmla="*/ 2147483646 h 54"/>
              <a:gd name="T18" fmla="*/ 2147483646 w 114"/>
              <a:gd name="T19" fmla="*/ 2147483646 h 54"/>
              <a:gd name="T20" fmla="*/ 2147483646 w 114"/>
              <a:gd name="T21" fmla="*/ 2147483646 h 54"/>
              <a:gd name="T22" fmla="*/ 0 w 114"/>
              <a:gd name="T23" fmla="*/ 2147483646 h 54"/>
              <a:gd name="T24" fmla="*/ 2147483646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chemeClr val="bg1"/>
          </a:soli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4252" name="Freeform 451"/>
          <p:cNvSpPr>
            <a:spLocks/>
          </p:cNvSpPr>
          <p:nvPr/>
        </p:nvSpPr>
        <p:spPr bwMode="auto">
          <a:xfrm>
            <a:off x="7815263" y="4605338"/>
            <a:ext cx="215900" cy="185737"/>
          </a:xfrm>
          <a:custGeom>
            <a:avLst/>
            <a:gdLst>
              <a:gd name="T0" fmla="*/ 2147483646 w 575"/>
              <a:gd name="T1" fmla="*/ 2147483646 h 488"/>
              <a:gd name="T2" fmla="*/ 2147483646 w 575"/>
              <a:gd name="T3" fmla="*/ 2147483646 h 488"/>
              <a:gd name="T4" fmla="*/ 2147483646 w 575"/>
              <a:gd name="T5" fmla="*/ 2147483646 h 488"/>
              <a:gd name="T6" fmla="*/ 2147483646 w 575"/>
              <a:gd name="T7" fmla="*/ 2147483646 h 488"/>
              <a:gd name="T8" fmla="*/ 2147483646 w 575"/>
              <a:gd name="T9" fmla="*/ 0 h 488"/>
              <a:gd name="T10" fmla="*/ 2147483646 w 575"/>
              <a:gd name="T11" fmla="*/ 2147483646 h 488"/>
              <a:gd name="T12" fmla="*/ 0 w 575"/>
              <a:gd name="T13" fmla="*/ 2147483646 h 488"/>
              <a:gd name="T14" fmla="*/ 2147483646 w 575"/>
              <a:gd name="T15" fmla="*/ 2147483646 h 488"/>
              <a:gd name="T16" fmla="*/ 2147483646 w 575"/>
              <a:gd name="T17" fmla="*/ 2147483646 h 488"/>
              <a:gd name="T18" fmla="*/ 2147483646 w 575"/>
              <a:gd name="T19" fmla="*/ 2147483646 h 488"/>
              <a:gd name="T20" fmla="*/ 2147483646 w 575"/>
              <a:gd name="T21" fmla="*/ 2147483646 h 488"/>
              <a:gd name="T22" fmla="*/ 2147483646 w 575"/>
              <a:gd name="T23" fmla="*/ 2147483646 h 488"/>
              <a:gd name="T24" fmla="*/ 2147483646 w 575"/>
              <a:gd name="T25" fmla="*/ 2147483646 h 488"/>
              <a:gd name="T26" fmla="*/ 2147483646 w 575"/>
              <a:gd name="T27" fmla="*/ 2147483646 h 488"/>
              <a:gd name="T28" fmla="*/ 2147483646 w 575"/>
              <a:gd name="T29" fmla="*/ 2147483646 h 488"/>
              <a:gd name="T30" fmla="*/ 2147483646 w 575"/>
              <a:gd name="T31" fmla="*/ 2147483646 h 488"/>
              <a:gd name="T32" fmla="*/ 2147483646 w 575"/>
              <a:gd name="T33" fmla="*/ 2147483646 h 488"/>
              <a:gd name="T34" fmla="*/ 2147483646 w 575"/>
              <a:gd name="T35" fmla="*/ 2147483646 h 488"/>
              <a:gd name="T36" fmla="*/ 2147483646 w 575"/>
              <a:gd name="T37" fmla="*/ 2147483646 h 488"/>
              <a:gd name="T38" fmla="*/ 2147483646 w 575"/>
              <a:gd name="T39" fmla="*/ 2147483646 h 488"/>
              <a:gd name="T40" fmla="*/ 2147483646 w 575"/>
              <a:gd name="T41" fmla="*/ 2147483646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53" name="Freeform 452"/>
          <p:cNvSpPr>
            <a:spLocks/>
          </p:cNvSpPr>
          <p:nvPr/>
        </p:nvSpPr>
        <p:spPr bwMode="auto">
          <a:xfrm>
            <a:off x="8031163" y="4649788"/>
            <a:ext cx="174625" cy="169862"/>
          </a:xfrm>
          <a:custGeom>
            <a:avLst/>
            <a:gdLst>
              <a:gd name="T0" fmla="*/ 2147483646 w 460"/>
              <a:gd name="T1" fmla="*/ 2147483646 h 443"/>
              <a:gd name="T2" fmla="*/ 2147483646 w 460"/>
              <a:gd name="T3" fmla="*/ 2147483646 h 443"/>
              <a:gd name="T4" fmla="*/ 2147483646 w 460"/>
              <a:gd name="T5" fmla="*/ 2147483646 h 443"/>
              <a:gd name="T6" fmla="*/ 2147483646 w 460"/>
              <a:gd name="T7" fmla="*/ 2147483646 h 443"/>
              <a:gd name="T8" fmla="*/ 2147483646 w 460"/>
              <a:gd name="T9" fmla="*/ 2147483646 h 443"/>
              <a:gd name="T10" fmla="*/ 2147483646 w 460"/>
              <a:gd name="T11" fmla="*/ 2147483646 h 443"/>
              <a:gd name="T12" fmla="*/ 0 w 460"/>
              <a:gd name="T13" fmla="*/ 0 h 443"/>
              <a:gd name="T14" fmla="*/ 0 w 460"/>
              <a:gd name="T15" fmla="*/ 2147483646 h 443"/>
              <a:gd name="T16" fmla="*/ 2147483646 w 460"/>
              <a:gd name="T17" fmla="*/ 2147483646 h 443"/>
              <a:gd name="T18" fmla="*/ 2147483646 w 460"/>
              <a:gd name="T19" fmla="*/ 2147483646 h 443"/>
              <a:gd name="T20" fmla="*/ 2147483646 w 460"/>
              <a:gd name="T21" fmla="*/ 2147483646 h 443"/>
              <a:gd name="T22" fmla="*/ 2147483646 w 460"/>
              <a:gd name="T23" fmla="*/ 2147483646 h 443"/>
              <a:gd name="T24" fmla="*/ 2147483646 w 460"/>
              <a:gd name="T25" fmla="*/ 2147483646 h 443"/>
              <a:gd name="T26" fmla="*/ 2147483646 w 460"/>
              <a:gd name="T27" fmla="*/ 2147483646 h 443"/>
              <a:gd name="T28" fmla="*/ 2147483646 w 460"/>
              <a:gd name="T29" fmla="*/ 2147483646 h 443"/>
              <a:gd name="T30" fmla="*/ 2147483646 w 460"/>
              <a:gd name="T31" fmla="*/ 2147483646 h 443"/>
              <a:gd name="T32" fmla="*/ 2147483646 w 460"/>
              <a:gd name="T33" fmla="*/ 2147483646 h 4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4254" name="Group 453"/>
          <p:cNvGrpSpPr>
            <a:grpSpLocks/>
          </p:cNvGrpSpPr>
          <p:nvPr/>
        </p:nvGrpSpPr>
        <p:grpSpPr bwMode="auto">
          <a:xfrm>
            <a:off x="4292600" y="2860675"/>
            <a:ext cx="250825" cy="368300"/>
            <a:chOff x="2201" y="1250"/>
            <a:chExt cx="133" cy="193"/>
          </a:xfrm>
        </p:grpSpPr>
        <p:sp>
          <p:nvSpPr>
            <p:cNvPr id="4375" name="Freeform 454"/>
            <p:cNvSpPr>
              <a:spLocks/>
            </p:cNvSpPr>
            <p:nvPr/>
          </p:nvSpPr>
          <p:spPr bwMode="auto">
            <a:xfrm>
              <a:off x="2234" y="1250"/>
              <a:ext cx="100" cy="193"/>
            </a:xfrm>
            <a:custGeom>
              <a:avLst/>
              <a:gdLst>
                <a:gd name="T0" fmla="*/ 163895833 w 24"/>
                <a:gd name="T1" fmla="*/ 805741077 h 47"/>
                <a:gd name="T2" fmla="*/ 112023508 w 24"/>
                <a:gd name="T3" fmla="*/ 760632809 h 47"/>
                <a:gd name="T4" fmla="*/ 275986842 w 24"/>
                <a:gd name="T5" fmla="*/ 666676381 h 47"/>
                <a:gd name="T6" fmla="*/ 249101200 w 24"/>
                <a:gd name="T7" fmla="*/ 576700467 h 47"/>
                <a:gd name="T8" fmla="*/ 217663125 w 24"/>
                <a:gd name="T9" fmla="*/ 504343888 h 47"/>
                <a:gd name="T10" fmla="*/ 85205658 w 24"/>
                <a:gd name="T11" fmla="*/ 504343888 h 47"/>
                <a:gd name="T12" fmla="*/ 112023508 w 24"/>
                <a:gd name="T13" fmla="*/ 369475833 h 47"/>
                <a:gd name="T14" fmla="*/ 26885642 w 24"/>
                <a:gd name="T15" fmla="*/ 414349224 h 47"/>
                <a:gd name="T16" fmla="*/ 0 w 24"/>
                <a:gd name="T17" fmla="*/ 297118983 h 47"/>
                <a:gd name="T18" fmla="*/ 0 w 24"/>
                <a:gd name="T19" fmla="*/ 185231824 h 47"/>
                <a:gd name="T20" fmla="*/ 26885642 w 24"/>
                <a:gd name="T21" fmla="*/ 89975980 h 47"/>
                <a:gd name="T22" fmla="*/ 138909079 w 24"/>
                <a:gd name="T23" fmla="*/ 0 h 47"/>
                <a:gd name="T24" fmla="*/ 217663125 w 24"/>
                <a:gd name="T25" fmla="*/ 21911249 h 47"/>
                <a:gd name="T26" fmla="*/ 190776338 w 24"/>
                <a:gd name="T27" fmla="*/ 140440010 h 47"/>
                <a:gd name="T28" fmla="*/ 355023575 w 24"/>
                <a:gd name="T29" fmla="*/ 140440010 h 47"/>
                <a:gd name="T30" fmla="*/ 302806129 w 24"/>
                <a:gd name="T31" fmla="*/ 252328336 h 47"/>
                <a:gd name="T32" fmla="*/ 249101200 w 24"/>
                <a:gd name="T33" fmla="*/ 347564313 h 47"/>
                <a:gd name="T34" fmla="*/ 355023575 w 24"/>
                <a:gd name="T35" fmla="*/ 391391566 h 47"/>
                <a:gd name="T36" fmla="*/ 466764617 w 24"/>
                <a:gd name="T37" fmla="*/ 554789238 h 47"/>
                <a:gd name="T38" fmla="*/ 519003471 w 24"/>
                <a:gd name="T39" fmla="*/ 666676381 h 47"/>
                <a:gd name="T40" fmla="*/ 519003471 w 24"/>
                <a:gd name="T41" fmla="*/ 733384281 h 47"/>
                <a:gd name="T42" fmla="*/ 631032117 w 24"/>
                <a:gd name="T43" fmla="*/ 733384281 h 47"/>
                <a:gd name="T44" fmla="*/ 604125071 w 24"/>
                <a:gd name="T45" fmla="*/ 895735540 h 47"/>
                <a:gd name="T46" fmla="*/ 657912554 w 24"/>
                <a:gd name="T47" fmla="*/ 917628290 h 47"/>
                <a:gd name="T48" fmla="*/ 466764617 w 24"/>
                <a:gd name="T49" fmla="*/ 991048512 h 47"/>
                <a:gd name="T50" fmla="*/ 302806129 w 24"/>
                <a:gd name="T51" fmla="*/ 1012960032 h 47"/>
                <a:gd name="T52" fmla="*/ 217663125 w 24"/>
                <a:gd name="T53" fmla="*/ 1036156784 h 47"/>
                <a:gd name="T54" fmla="*/ 112023508 w 24"/>
                <a:gd name="T55" fmla="*/ 1036156784 h 47"/>
                <a:gd name="T56" fmla="*/ 26885642 w 24"/>
                <a:gd name="T57" fmla="*/ 1058068300 h 47"/>
                <a:gd name="T58" fmla="*/ 138909079 w 24"/>
                <a:gd name="T59" fmla="*/ 962420033 h 47"/>
                <a:gd name="T60" fmla="*/ 163895833 w 24"/>
                <a:gd name="T61" fmla="*/ 873819450 h 47"/>
                <a:gd name="T62" fmla="*/ 85205658 w 24"/>
                <a:gd name="T63" fmla="*/ 850608789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solidFill>
              <a:srgbClr val="DDDDDD"/>
            </a:solidFill>
            <a:ln w="9525">
              <a:solidFill>
                <a:schemeClr val="bg2"/>
              </a:solidFill>
              <a:round/>
              <a:headEnd/>
              <a:tailEnd/>
            </a:ln>
          </p:spPr>
          <p:txBody>
            <a:bodyPr/>
            <a:lstStyle/>
            <a:p>
              <a:endParaRPr lang="en-US"/>
            </a:p>
          </p:txBody>
        </p:sp>
        <p:sp>
          <p:nvSpPr>
            <p:cNvPr id="4376" name="Freeform 455"/>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solidFill>
              <a:srgbClr val="DDDDDD"/>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4255" name="Freeform 458"/>
          <p:cNvSpPr>
            <a:spLocks/>
          </p:cNvSpPr>
          <p:nvPr/>
        </p:nvSpPr>
        <p:spPr bwMode="auto">
          <a:xfrm>
            <a:off x="5275263" y="3709988"/>
            <a:ext cx="73025" cy="44450"/>
          </a:xfrm>
          <a:custGeom>
            <a:avLst/>
            <a:gdLst>
              <a:gd name="T0" fmla="*/ 0 w 46"/>
              <a:gd name="T1" fmla="*/ 2147483646 h 28"/>
              <a:gd name="T2" fmla="*/ 2147483646 w 46"/>
              <a:gd name="T3" fmla="*/ 2147483646 h 28"/>
              <a:gd name="T4" fmla="*/ 2147483646 w 46"/>
              <a:gd name="T5" fmla="*/ 2147483646 h 28"/>
              <a:gd name="T6" fmla="*/ 2147483646 w 46"/>
              <a:gd name="T7" fmla="*/ 2147483646 h 28"/>
              <a:gd name="T8" fmla="*/ 2147483646 w 46"/>
              <a:gd name="T9" fmla="*/ 2147483646 h 28"/>
              <a:gd name="T10" fmla="*/ 2147483646 w 46"/>
              <a:gd name="T11" fmla="*/ 0 h 28"/>
              <a:gd name="T12" fmla="*/ 2147483646 w 46"/>
              <a:gd name="T13" fmla="*/ 2147483646 h 28"/>
              <a:gd name="T14" fmla="*/ 2147483646 w 46"/>
              <a:gd name="T15" fmla="*/ 2147483646 h 28"/>
              <a:gd name="T16" fmla="*/ 2147483646 w 46"/>
              <a:gd name="T17" fmla="*/ 2147483646 h 28"/>
              <a:gd name="T18" fmla="*/ 2147483646 w 46"/>
              <a:gd name="T19" fmla="*/ 2147483646 h 28"/>
              <a:gd name="T20" fmla="*/ 2147483646 w 46"/>
              <a:gd name="T21" fmla="*/ 2147483646 h 28"/>
              <a:gd name="T22" fmla="*/ 2147483646 w 46"/>
              <a:gd name="T23" fmla="*/ 2147483646 h 28"/>
              <a:gd name="T24" fmla="*/ 2147483646 w 46"/>
              <a:gd name="T25" fmla="*/ 2147483646 h 28"/>
              <a:gd name="T26" fmla="*/ 2147483646 w 46"/>
              <a:gd name="T27" fmla="*/ 2147483646 h 28"/>
              <a:gd name="T28" fmla="*/ 0 w 46"/>
              <a:gd name="T29" fmla="*/ 2147483646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10" name="Freeform 507"/>
          <p:cNvSpPr>
            <a:spLocks/>
          </p:cNvSpPr>
          <p:nvPr/>
        </p:nvSpPr>
        <p:spPr bwMode="auto">
          <a:xfrm>
            <a:off x="6342063" y="3095625"/>
            <a:ext cx="1508125" cy="1047750"/>
          </a:xfrm>
          <a:custGeom>
            <a:avLst/>
            <a:gdLst>
              <a:gd name="T0" fmla="*/ 2147483647 w 950"/>
              <a:gd name="T1" fmla="*/ 2147483647 h 660"/>
              <a:gd name="T2" fmla="*/ 2147483647 w 950"/>
              <a:gd name="T3" fmla="*/ 2147483647 h 660"/>
              <a:gd name="T4" fmla="*/ 2147483647 w 950"/>
              <a:gd name="T5" fmla="*/ 2147483647 h 660"/>
              <a:gd name="T6" fmla="*/ 2147483647 w 950"/>
              <a:gd name="T7" fmla="*/ 2147483647 h 660"/>
              <a:gd name="T8" fmla="*/ 2147483647 w 950"/>
              <a:gd name="T9" fmla="*/ 2147483647 h 660"/>
              <a:gd name="T10" fmla="*/ 2147483647 w 950"/>
              <a:gd name="T11" fmla="*/ 2147483647 h 660"/>
              <a:gd name="T12" fmla="*/ 2147483647 w 950"/>
              <a:gd name="T13" fmla="*/ 2147483647 h 660"/>
              <a:gd name="T14" fmla="*/ 2147483647 w 950"/>
              <a:gd name="T15" fmla="*/ 2147483647 h 660"/>
              <a:gd name="T16" fmla="*/ 2147483647 w 950"/>
              <a:gd name="T17" fmla="*/ 2147483647 h 660"/>
              <a:gd name="T18" fmla="*/ 2147483647 w 950"/>
              <a:gd name="T19" fmla="*/ 2147483647 h 660"/>
              <a:gd name="T20" fmla="*/ 2147483647 w 950"/>
              <a:gd name="T21" fmla="*/ 2147483647 h 660"/>
              <a:gd name="T22" fmla="*/ 2147483647 w 950"/>
              <a:gd name="T23" fmla="*/ 2147483647 h 660"/>
              <a:gd name="T24" fmla="*/ 2147483647 w 950"/>
              <a:gd name="T25" fmla="*/ 2147483647 h 660"/>
              <a:gd name="T26" fmla="*/ 2147483647 w 950"/>
              <a:gd name="T27" fmla="*/ 2147483647 h 660"/>
              <a:gd name="T28" fmla="*/ 2147483647 w 950"/>
              <a:gd name="T29" fmla="*/ 2147483647 h 660"/>
              <a:gd name="T30" fmla="*/ 2147483647 w 950"/>
              <a:gd name="T31" fmla="*/ 2147483647 h 660"/>
              <a:gd name="T32" fmla="*/ 2147483647 w 950"/>
              <a:gd name="T33" fmla="*/ 2147483647 h 660"/>
              <a:gd name="T34" fmla="*/ 2147483647 w 950"/>
              <a:gd name="T35" fmla="*/ 2147483647 h 660"/>
              <a:gd name="T36" fmla="*/ 2147483647 w 950"/>
              <a:gd name="T37" fmla="*/ 2147483647 h 660"/>
              <a:gd name="T38" fmla="*/ 2147483647 w 950"/>
              <a:gd name="T39" fmla="*/ 2147483647 h 660"/>
              <a:gd name="T40" fmla="*/ 2147483647 w 950"/>
              <a:gd name="T41" fmla="*/ 2147483647 h 660"/>
              <a:gd name="T42" fmla="*/ 2147483647 w 950"/>
              <a:gd name="T43" fmla="*/ 2147483647 h 660"/>
              <a:gd name="T44" fmla="*/ 2147483647 w 950"/>
              <a:gd name="T45" fmla="*/ 2147483647 h 660"/>
              <a:gd name="T46" fmla="*/ 2147483647 w 950"/>
              <a:gd name="T47" fmla="*/ 2147483647 h 660"/>
              <a:gd name="T48" fmla="*/ 2147483647 w 950"/>
              <a:gd name="T49" fmla="*/ 2147483647 h 660"/>
              <a:gd name="T50" fmla="*/ 2147483647 w 950"/>
              <a:gd name="T51" fmla="*/ 2147483647 h 660"/>
              <a:gd name="T52" fmla="*/ 2147483647 w 950"/>
              <a:gd name="T53" fmla="*/ 2147483647 h 660"/>
              <a:gd name="T54" fmla="*/ 2147483647 w 950"/>
              <a:gd name="T55" fmla="*/ 2147483647 h 660"/>
              <a:gd name="T56" fmla="*/ 2147483647 w 950"/>
              <a:gd name="T57" fmla="*/ 2147483647 h 660"/>
              <a:gd name="T58" fmla="*/ 2147483647 w 950"/>
              <a:gd name="T59" fmla="*/ 2147483647 h 660"/>
              <a:gd name="T60" fmla="*/ 2147483647 w 950"/>
              <a:gd name="T61" fmla="*/ 2147483647 h 660"/>
              <a:gd name="T62" fmla="*/ 2147483647 w 950"/>
              <a:gd name="T63" fmla="*/ 2147483647 h 660"/>
              <a:gd name="T64" fmla="*/ 2147483647 w 950"/>
              <a:gd name="T65" fmla="*/ 2147483647 h 660"/>
              <a:gd name="T66" fmla="*/ 2147483647 w 950"/>
              <a:gd name="T67" fmla="*/ 2147483647 h 660"/>
              <a:gd name="T68" fmla="*/ 2147483647 w 950"/>
              <a:gd name="T69" fmla="*/ 2147483647 h 660"/>
              <a:gd name="T70" fmla="*/ 2147483647 w 950"/>
              <a:gd name="T71" fmla="*/ 2147483647 h 660"/>
              <a:gd name="T72" fmla="*/ 2147483647 w 950"/>
              <a:gd name="T73" fmla="*/ 2147483647 h 660"/>
              <a:gd name="T74" fmla="*/ 2147483647 w 950"/>
              <a:gd name="T75" fmla="*/ 2147483647 h 660"/>
              <a:gd name="T76" fmla="*/ 2147483647 w 950"/>
              <a:gd name="T77" fmla="*/ 2147483647 h 660"/>
              <a:gd name="T78" fmla="*/ 2147483647 w 950"/>
              <a:gd name="T79" fmla="*/ 2147483647 h 660"/>
              <a:gd name="T80" fmla="*/ 2147483647 w 950"/>
              <a:gd name="T81" fmla="*/ 2147483647 h 660"/>
              <a:gd name="T82" fmla="*/ 2147483647 w 950"/>
              <a:gd name="T83" fmla="*/ 2147483647 h 660"/>
              <a:gd name="T84" fmla="*/ 2147483647 w 950"/>
              <a:gd name="T85" fmla="*/ 2147483647 h 660"/>
              <a:gd name="T86" fmla="*/ 2147483647 w 950"/>
              <a:gd name="T87" fmla="*/ 2147483647 h 660"/>
              <a:gd name="T88" fmla="*/ 2147483647 w 950"/>
              <a:gd name="T89" fmla="*/ 2147483647 h 660"/>
              <a:gd name="T90" fmla="*/ 2147483647 w 950"/>
              <a:gd name="T91" fmla="*/ 2147483647 h 660"/>
              <a:gd name="T92" fmla="*/ 2147483647 w 950"/>
              <a:gd name="T93" fmla="*/ 2147483647 h 660"/>
              <a:gd name="T94" fmla="*/ 2147483647 w 950"/>
              <a:gd name="T95" fmla="*/ 2147483647 h 660"/>
              <a:gd name="T96" fmla="*/ 2147483647 w 950"/>
              <a:gd name="T97" fmla="*/ 2147483647 h 660"/>
              <a:gd name="T98" fmla="*/ 2147483647 w 950"/>
              <a:gd name="T99" fmla="*/ 2147483647 h 660"/>
              <a:gd name="T100" fmla="*/ 2147483647 w 950"/>
              <a:gd name="T101" fmla="*/ 2147483647 h 660"/>
              <a:gd name="T102" fmla="*/ 2147483647 w 950"/>
              <a:gd name="T103" fmla="*/ 2147483647 h 660"/>
              <a:gd name="T104" fmla="*/ 2147483647 w 950"/>
              <a:gd name="T105" fmla="*/ 2147483647 h 660"/>
              <a:gd name="T106" fmla="*/ 2147483647 w 950"/>
              <a:gd name="T107" fmla="*/ 2147483647 h 660"/>
              <a:gd name="T108" fmla="*/ 2147483647 w 950"/>
              <a:gd name="T109" fmla="*/ 2147483647 h 660"/>
              <a:gd name="T110" fmla="*/ 2147483647 w 950"/>
              <a:gd name="T111" fmla="*/ 2147483647 h 660"/>
              <a:gd name="T112" fmla="*/ 2147483647 w 950"/>
              <a:gd name="T113" fmla="*/ 2147483647 h 660"/>
              <a:gd name="T114" fmla="*/ 2147483647 w 950"/>
              <a:gd name="T115" fmla="*/ 2147483647 h 660"/>
              <a:gd name="T116" fmla="*/ 2147483647 w 950"/>
              <a:gd name="T117" fmla="*/ 2147483647 h 660"/>
              <a:gd name="T118" fmla="*/ 2147483647 w 950"/>
              <a:gd name="T119" fmla="*/ 2147483647 h 660"/>
              <a:gd name="T120" fmla="*/ 2147483647 w 950"/>
              <a:gd name="T121" fmla="*/ 2147483647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50" h="660">
                <a:moveTo>
                  <a:pt x="890" y="118"/>
                </a:moveTo>
                <a:lnTo>
                  <a:pt x="890" y="118"/>
                </a:lnTo>
                <a:lnTo>
                  <a:pt x="880" y="98"/>
                </a:lnTo>
                <a:lnTo>
                  <a:pt x="840" y="88"/>
                </a:lnTo>
                <a:lnTo>
                  <a:pt x="792" y="0"/>
                </a:lnTo>
                <a:lnTo>
                  <a:pt x="746" y="0"/>
                </a:lnTo>
                <a:lnTo>
                  <a:pt x="732" y="24"/>
                </a:lnTo>
                <a:lnTo>
                  <a:pt x="702" y="78"/>
                </a:lnTo>
                <a:lnTo>
                  <a:pt x="672" y="78"/>
                </a:lnTo>
                <a:lnTo>
                  <a:pt x="668" y="88"/>
                </a:lnTo>
                <a:lnTo>
                  <a:pt x="668" y="90"/>
                </a:lnTo>
                <a:lnTo>
                  <a:pt x="670" y="90"/>
                </a:lnTo>
                <a:lnTo>
                  <a:pt x="672" y="90"/>
                </a:lnTo>
                <a:lnTo>
                  <a:pt x="672" y="92"/>
                </a:lnTo>
                <a:lnTo>
                  <a:pt x="674" y="92"/>
                </a:lnTo>
                <a:lnTo>
                  <a:pt x="676" y="92"/>
                </a:lnTo>
                <a:lnTo>
                  <a:pt x="676" y="94"/>
                </a:lnTo>
                <a:lnTo>
                  <a:pt x="678" y="94"/>
                </a:lnTo>
                <a:lnTo>
                  <a:pt x="676" y="94"/>
                </a:lnTo>
                <a:lnTo>
                  <a:pt x="676" y="92"/>
                </a:lnTo>
                <a:lnTo>
                  <a:pt x="674" y="92"/>
                </a:lnTo>
                <a:lnTo>
                  <a:pt x="672" y="92"/>
                </a:lnTo>
                <a:lnTo>
                  <a:pt x="672" y="90"/>
                </a:lnTo>
                <a:lnTo>
                  <a:pt x="670" y="90"/>
                </a:lnTo>
                <a:lnTo>
                  <a:pt x="668" y="90"/>
                </a:lnTo>
                <a:lnTo>
                  <a:pt x="668" y="88"/>
                </a:lnTo>
                <a:lnTo>
                  <a:pt x="658" y="108"/>
                </a:lnTo>
                <a:lnTo>
                  <a:pt x="658" y="132"/>
                </a:lnTo>
                <a:lnTo>
                  <a:pt x="702" y="138"/>
                </a:lnTo>
                <a:lnTo>
                  <a:pt x="712" y="158"/>
                </a:lnTo>
                <a:lnTo>
                  <a:pt x="668" y="172"/>
                </a:lnTo>
                <a:lnTo>
                  <a:pt x="632" y="188"/>
                </a:lnTo>
                <a:lnTo>
                  <a:pt x="598" y="202"/>
                </a:lnTo>
                <a:lnTo>
                  <a:pt x="588" y="236"/>
                </a:lnTo>
                <a:lnTo>
                  <a:pt x="534" y="242"/>
                </a:lnTo>
                <a:lnTo>
                  <a:pt x="480" y="276"/>
                </a:lnTo>
                <a:lnTo>
                  <a:pt x="430" y="252"/>
                </a:lnTo>
                <a:lnTo>
                  <a:pt x="370" y="246"/>
                </a:lnTo>
                <a:lnTo>
                  <a:pt x="326" y="202"/>
                </a:lnTo>
                <a:lnTo>
                  <a:pt x="262" y="182"/>
                </a:lnTo>
                <a:lnTo>
                  <a:pt x="256" y="132"/>
                </a:lnTo>
                <a:lnTo>
                  <a:pt x="226" y="118"/>
                </a:lnTo>
                <a:lnTo>
                  <a:pt x="222" y="114"/>
                </a:lnTo>
                <a:lnTo>
                  <a:pt x="220" y="116"/>
                </a:lnTo>
                <a:lnTo>
                  <a:pt x="218" y="120"/>
                </a:lnTo>
                <a:lnTo>
                  <a:pt x="218" y="122"/>
                </a:lnTo>
                <a:lnTo>
                  <a:pt x="218" y="124"/>
                </a:lnTo>
                <a:lnTo>
                  <a:pt x="218" y="122"/>
                </a:lnTo>
                <a:lnTo>
                  <a:pt x="218" y="120"/>
                </a:lnTo>
                <a:lnTo>
                  <a:pt x="222" y="114"/>
                </a:lnTo>
                <a:lnTo>
                  <a:pt x="218" y="108"/>
                </a:lnTo>
                <a:lnTo>
                  <a:pt x="208" y="114"/>
                </a:lnTo>
                <a:lnTo>
                  <a:pt x="208" y="124"/>
                </a:lnTo>
                <a:lnTo>
                  <a:pt x="208" y="114"/>
                </a:lnTo>
                <a:lnTo>
                  <a:pt x="192" y="118"/>
                </a:lnTo>
                <a:lnTo>
                  <a:pt x="182" y="148"/>
                </a:lnTo>
                <a:lnTo>
                  <a:pt x="142" y="142"/>
                </a:lnTo>
                <a:lnTo>
                  <a:pt x="132" y="192"/>
                </a:lnTo>
                <a:lnTo>
                  <a:pt x="98" y="198"/>
                </a:lnTo>
                <a:lnTo>
                  <a:pt x="88" y="256"/>
                </a:lnTo>
                <a:lnTo>
                  <a:pt x="68" y="276"/>
                </a:lnTo>
                <a:lnTo>
                  <a:pt x="44" y="296"/>
                </a:lnTo>
                <a:lnTo>
                  <a:pt x="4" y="306"/>
                </a:lnTo>
                <a:lnTo>
                  <a:pt x="0" y="326"/>
                </a:lnTo>
                <a:lnTo>
                  <a:pt x="10" y="334"/>
                </a:lnTo>
                <a:lnTo>
                  <a:pt x="14" y="350"/>
                </a:lnTo>
                <a:lnTo>
                  <a:pt x="4" y="354"/>
                </a:lnTo>
                <a:lnTo>
                  <a:pt x="14" y="364"/>
                </a:lnTo>
                <a:lnTo>
                  <a:pt x="30" y="370"/>
                </a:lnTo>
                <a:lnTo>
                  <a:pt x="44" y="390"/>
                </a:lnTo>
                <a:lnTo>
                  <a:pt x="64" y="390"/>
                </a:lnTo>
                <a:lnTo>
                  <a:pt x="94" y="390"/>
                </a:lnTo>
                <a:lnTo>
                  <a:pt x="98" y="398"/>
                </a:lnTo>
                <a:lnTo>
                  <a:pt x="78" y="428"/>
                </a:lnTo>
                <a:lnTo>
                  <a:pt x="84" y="444"/>
                </a:lnTo>
                <a:lnTo>
                  <a:pt x="74" y="458"/>
                </a:lnTo>
                <a:lnTo>
                  <a:pt x="84" y="478"/>
                </a:lnTo>
                <a:lnTo>
                  <a:pt x="108" y="488"/>
                </a:lnTo>
                <a:lnTo>
                  <a:pt x="104" y="492"/>
                </a:lnTo>
                <a:lnTo>
                  <a:pt x="114" y="492"/>
                </a:lnTo>
                <a:lnTo>
                  <a:pt x="148" y="508"/>
                </a:lnTo>
                <a:lnTo>
                  <a:pt x="178" y="522"/>
                </a:lnTo>
                <a:lnTo>
                  <a:pt x="208" y="528"/>
                </a:lnTo>
                <a:lnTo>
                  <a:pt x="218" y="536"/>
                </a:lnTo>
                <a:lnTo>
                  <a:pt x="226" y="536"/>
                </a:lnTo>
                <a:lnTo>
                  <a:pt x="242" y="546"/>
                </a:lnTo>
                <a:lnTo>
                  <a:pt x="262" y="546"/>
                </a:lnTo>
                <a:lnTo>
                  <a:pt x="282" y="546"/>
                </a:lnTo>
                <a:lnTo>
                  <a:pt x="296" y="528"/>
                </a:lnTo>
                <a:lnTo>
                  <a:pt x="316" y="512"/>
                </a:lnTo>
                <a:lnTo>
                  <a:pt x="340" y="512"/>
                </a:lnTo>
                <a:lnTo>
                  <a:pt x="360" y="528"/>
                </a:lnTo>
                <a:lnTo>
                  <a:pt x="370" y="528"/>
                </a:lnTo>
                <a:lnTo>
                  <a:pt x="380" y="532"/>
                </a:lnTo>
                <a:lnTo>
                  <a:pt x="386" y="556"/>
                </a:lnTo>
                <a:lnTo>
                  <a:pt x="376" y="586"/>
                </a:lnTo>
                <a:lnTo>
                  <a:pt x="376" y="596"/>
                </a:lnTo>
                <a:lnTo>
                  <a:pt x="390" y="600"/>
                </a:lnTo>
                <a:lnTo>
                  <a:pt x="400" y="616"/>
                </a:lnTo>
                <a:lnTo>
                  <a:pt x="400" y="626"/>
                </a:lnTo>
                <a:lnTo>
                  <a:pt x="424" y="636"/>
                </a:lnTo>
                <a:lnTo>
                  <a:pt x="420" y="640"/>
                </a:lnTo>
                <a:lnTo>
                  <a:pt x="444" y="636"/>
                </a:lnTo>
                <a:lnTo>
                  <a:pt x="450" y="616"/>
                </a:lnTo>
                <a:lnTo>
                  <a:pt x="500" y="616"/>
                </a:lnTo>
                <a:lnTo>
                  <a:pt x="518" y="630"/>
                </a:lnTo>
                <a:lnTo>
                  <a:pt x="524" y="646"/>
                </a:lnTo>
                <a:lnTo>
                  <a:pt x="534" y="640"/>
                </a:lnTo>
                <a:lnTo>
                  <a:pt x="568" y="660"/>
                </a:lnTo>
                <a:lnTo>
                  <a:pt x="568" y="646"/>
                </a:lnTo>
                <a:lnTo>
                  <a:pt x="608" y="630"/>
                </a:lnTo>
                <a:lnTo>
                  <a:pt x="612" y="626"/>
                </a:lnTo>
                <a:lnTo>
                  <a:pt x="622" y="620"/>
                </a:lnTo>
                <a:lnTo>
                  <a:pt x="632" y="626"/>
                </a:lnTo>
                <a:lnTo>
                  <a:pt x="652" y="616"/>
                </a:lnTo>
                <a:lnTo>
                  <a:pt x="678" y="600"/>
                </a:lnTo>
                <a:lnTo>
                  <a:pt x="702" y="582"/>
                </a:lnTo>
                <a:lnTo>
                  <a:pt x="712" y="562"/>
                </a:lnTo>
                <a:lnTo>
                  <a:pt x="726" y="542"/>
                </a:lnTo>
                <a:lnTo>
                  <a:pt x="742" y="512"/>
                </a:lnTo>
                <a:lnTo>
                  <a:pt x="742" y="498"/>
                </a:lnTo>
                <a:lnTo>
                  <a:pt x="736" y="488"/>
                </a:lnTo>
                <a:lnTo>
                  <a:pt x="742" y="472"/>
                </a:lnTo>
                <a:lnTo>
                  <a:pt x="736" y="454"/>
                </a:lnTo>
                <a:lnTo>
                  <a:pt x="712" y="404"/>
                </a:lnTo>
                <a:lnTo>
                  <a:pt x="716" y="398"/>
                </a:lnTo>
                <a:lnTo>
                  <a:pt x="736" y="374"/>
                </a:lnTo>
                <a:lnTo>
                  <a:pt x="752" y="370"/>
                </a:lnTo>
                <a:lnTo>
                  <a:pt x="754" y="368"/>
                </a:lnTo>
                <a:lnTo>
                  <a:pt x="754" y="364"/>
                </a:lnTo>
                <a:lnTo>
                  <a:pt x="752" y="360"/>
                </a:lnTo>
                <a:lnTo>
                  <a:pt x="726" y="354"/>
                </a:lnTo>
                <a:lnTo>
                  <a:pt x="712" y="360"/>
                </a:lnTo>
                <a:lnTo>
                  <a:pt x="702" y="354"/>
                </a:lnTo>
                <a:lnTo>
                  <a:pt x="692" y="340"/>
                </a:lnTo>
                <a:lnTo>
                  <a:pt x="682" y="330"/>
                </a:lnTo>
                <a:lnTo>
                  <a:pt x="706" y="320"/>
                </a:lnTo>
                <a:lnTo>
                  <a:pt x="722" y="306"/>
                </a:lnTo>
                <a:lnTo>
                  <a:pt x="746" y="290"/>
                </a:lnTo>
                <a:lnTo>
                  <a:pt x="756" y="290"/>
                </a:lnTo>
                <a:lnTo>
                  <a:pt x="742" y="310"/>
                </a:lnTo>
                <a:lnTo>
                  <a:pt x="752" y="320"/>
                </a:lnTo>
                <a:lnTo>
                  <a:pt x="762" y="316"/>
                </a:lnTo>
                <a:lnTo>
                  <a:pt x="786" y="306"/>
                </a:lnTo>
                <a:lnTo>
                  <a:pt x="792" y="284"/>
                </a:lnTo>
                <a:lnTo>
                  <a:pt x="806" y="272"/>
                </a:lnTo>
                <a:lnTo>
                  <a:pt x="820" y="282"/>
                </a:lnTo>
                <a:lnTo>
                  <a:pt x="818" y="262"/>
                </a:lnTo>
                <a:lnTo>
                  <a:pt x="838" y="250"/>
                </a:lnTo>
                <a:lnTo>
                  <a:pt x="864" y="254"/>
                </a:lnTo>
                <a:lnTo>
                  <a:pt x="876" y="246"/>
                </a:lnTo>
                <a:lnTo>
                  <a:pt x="890" y="252"/>
                </a:lnTo>
                <a:lnTo>
                  <a:pt x="900" y="198"/>
                </a:lnTo>
                <a:lnTo>
                  <a:pt x="924" y="192"/>
                </a:lnTo>
                <a:lnTo>
                  <a:pt x="950" y="118"/>
                </a:lnTo>
                <a:lnTo>
                  <a:pt x="890" y="118"/>
                </a:lnTo>
                <a:close/>
              </a:path>
            </a:pathLst>
          </a:custGeom>
          <a:solidFill>
            <a:schemeClr val="accent1">
              <a:lumMod val="60000"/>
              <a:lumOff val="40000"/>
            </a:schemeClr>
          </a:solidFill>
          <a:ln w="9525" cap="flat" cmpd="sng">
            <a:solidFill>
              <a:schemeClr val="bg2"/>
            </a:solidFill>
            <a:prstDash val="solid"/>
            <a:round/>
            <a:headEnd type="none" w="med" len="med"/>
            <a:tailEnd type="none" w="med" len="med"/>
          </a:ln>
          <a:effectLst/>
        </p:spPr>
        <p:txBody>
          <a:bodyPr/>
          <a:lstStyle/>
          <a:p>
            <a:pPr>
              <a:defRPr/>
            </a:pPr>
            <a:endParaRPr lang="en-US">
              <a:latin typeface="Arial" charset="0"/>
            </a:endParaRPr>
          </a:p>
        </p:txBody>
      </p:sp>
      <p:sp>
        <p:nvSpPr>
          <p:cNvPr id="4257" name="Freeform 260"/>
          <p:cNvSpPr>
            <a:spLocks/>
          </p:cNvSpPr>
          <p:nvPr/>
        </p:nvSpPr>
        <p:spPr bwMode="auto">
          <a:xfrm>
            <a:off x="6386513" y="4664075"/>
            <a:ext cx="57150" cy="68263"/>
          </a:xfrm>
          <a:custGeom>
            <a:avLst/>
            <a:gdLst>
              <a:gd name="T0" fmla="*/ 2147483646 w 42"/>
              <a:gd name="T1" fmla="*/ 0 h 54"/>
              <a:gd name="T2" fmla="*/ 0 w 42"/>
              <a:gd name="T3" fmla="*/ 2147483646 h 54"/>
              <a:gd name="T4" fmla="*/ 2147483646 w 42"/>
              <a:gd name="T5" fmla="*/ 2147483646 h 54"/>
              <a:gd name="T6" fmla="*/ 2147483646 w 42"/>
              <a:gd name="T7" fmla="*/ 2147483646 h 54"/>
              <a:gd name="T8" fmla="*/ 2147483646 w 42"/>
              <a:gd name="T9" fmla="*/ 2147483646 h 54"/>
              <a:gd name="T10" fmla="*/ 2147483646 w 42"/>
              <a:gd name="T11" fmla="*/ 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54">
                <a:moveTo>
                  <a:pt x="6" y="0"/>
                </a:moveTo>
                <a:lnTo>
                  <a:pt x="0" y="24"/>
                </a:lnTo>
                <a:lnTo>
                  <a:pt x="6" y="54"/>
                </a:lnTo>
                <a:lnTo>
                  <a:pt x="30" y="54"/>
                </a:lnTo>
                <a:lnTo>
                  <a:pt x="42" y="30"/>
                </a:lnTo>
                <a:lnTo>
                  <a:pt x="6" y="0"/>
                </a:lnTo>
                <a:close/>
              </a:path>
            </a:pathLst>
          </a:custGeom>
          <a:solidFill>
            <a:schemeClr val="bg1"/>
          </a:solidFill>
          <a:ln w="9525">
            <a:solidFill>
              <a:schemeClr val="bg2"/>
            </a:solidFill>
            <a:round/>
            <a:headEnd/>
            <a:tailEnd/>
          </a:ln>
        </p:spPr>
        <p:txBody>
          <a:bodyPr/>
          <a:lstStyle/>
          <a:p>
            <a:endParaRPr lang="en-US"/>
          </a:p>
        </p:txBody>
      </p:sp>
      <p:sp>
        <p:nvSpPr>
          <p:cNvPr id="4258" name="Freeform 261"/>
          <p:cNvSpPr>
            <a:spLocks/>
          </p:cNvSpPr>
          <p:nvPr/>
        </p:nvSpPr>
        <p:spPr bwMode="auto">
          <a:xfrm>
            <a:off x="7205663" y="4143375"/>
            <a:ext cx="53975" cy="53975"/>
          </a:xfrm>
          <a:custGeom>
            <a:avLst/>
            <a:gdLst>
              <a:gd name="T0" fmla="*/ 0 w 42"/>
              <a:gd name="T1" fmla="*/ 2147483646 h 42"/>
              <a:gd name="T2" fmla="*/ 2147483646 w 42"/>
              <a:gd name="T3" fmla="*/ 2147483646 h 42"/>
              <a:gd name="T4" fmla="*/ 2147483646 w 42"/>
              <a:gd name="T5" fmla="*/ 0 h 42"/>
              <a:gd name="T6" fmla="*/ 2147483646 w 42"/>
              <a:gd name="T7" fmla="*/ 2147483646 h 42"/>
              <a:gd name="T8" fmla="*/ 2147483646 w 42"/>
              <a:gd name="T9" fmla="*/ 2147483646 h 42"/>
              <a:gd name="T10" fmla="*/ 2147483646 w 42"/>
              <a:gd name="T11" fmla="*/ 2147483646 h 42"/>
              <a:gd name="T12" fmla="*/ 0 w 42"/>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2">
                <a:moveTo>
                  <a:pt x="0" y="30"/>
                </a:moveTo>
                <a:lnTo>
                  <a:pt x="12" y="12"/>
                </a:lnTo>
                <a:lnTo>
                  <a:pt x="30" y="0"/>
                </a:lnTo>
                <a:lnTo>
                  <a:pt x="42" y="12"/>
                </a:lnTo>
                <a:lnTo>
                  <a:pt x="30" y="30"/>
                </a:lnTo>
                <a:lnTo>
                  <a:pt x="12" y="42"/>
                </a:lnTo>
                <a:lnTo>
                  <a:pt x="0" y="30"/>
                </a:lnTo>
                <a:close/>
              </a:path>
            </a:pathLst>
          </a:custGeom>
          <a:solidFill>
            <a:schemeClr val="bg1"/>
          </a:solidFill>
          <a:ln w="9525">
            <a:solidFill>
              <a:schemeClr val="bg2"/>
            </a:solidFill>
            <a:round/>
            <a:headEnd/>
            <a:tailEnd/>
          </a:ln>
        </p:spPr>
        <p:txBody>
          <a:bodyPr/>
          <a:lstStyle/>
          <a:p>
            <a:endParaRPr lang="en-US"/>
          </a:p>
        </p:txBody>
      </p:sp>
      <p:sp>
        <p:nvSpPr>
          <p:cNvPr id="4259" name="Freeform 262"/>
          <p:cNvSpPr>
            <a:spLocks/>
          </p:cNvSpPr>
          <p:nvPr/>
        </p:nvSpPr>
        <p:spPr bwMode="auto">
          <a:xfrm>
            <a:off x="7496175" y="4010025"/>
            <a:ext cx="31750" cy="93663"/>
          </a:xfrm>
          <a:custGeom>
            <a:avLst/>
            <a:gdLst>
              <a:gd name="T0" fmla="*/ 0 w 24"/>
              <a:gd name="T1" fmla="*/ 2147483646 h 72"/>
              <a:gd name="T2" fmla="*/ 0 w 24"/>
              <a:gd name="T3" fmla="*/ 2147483646 h 72"/>
              <a:gd name="T4" fmla="*/ 2147483646 w 24"/>
              <a:gd name="T5" fmla="*/ 0 h 72"/>
              <a:gd name="T6" fmla="*/ 2147483646 w 24"/>
              <a:gd name="T7" fmla="*/ 2147483646 h 72"/>
              <a:gd name="T8" fmla="*/ 2147483646 w 24"/>
              <a:gd name="T9" fmla="*/ 2147483646 h 72"/>
              <a:gd name="T10" fmla="*/ 0 w 24"/>
              <a:gd name="T11" fmla="*/ 2147483646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2">
                <a:moveTo>
                  <a:pt x="0" y="42"/>
                </a:moveTo>
                <a:lnTo>
                  <a:pt x="0" y="18"/>
                </a:lnTo>
                <a:lnTo>
                  <a:pt x="24" y="0"/>
                </a:lnTo>
                <a:lnTo>
                  <a:pt x="24" y="24"/>
                </a:lnTo>
                <a:lnTo>
                  <a:pt x="6" y="72"/>
                </a:lnTo>
                <a:lnTo>
                  <a:pt x="0" y="42"/>
                </a:lnTo>
                <a:close/>
              </a:path>
            </a:pathLst>
          </a:custGeom>
          <a:solidFill>
            <a:schemeClr val="bg1"/>
          </a:solidFill>
          <a:ln w="9525">
            <a:solidFill>
              <a:schemeClr val="bg2"/>
            </a:solidFill>
            <a:round/>
            <a:headEnd/>
            <a:tailEnd/>
          </a:ln>
        </p:spPr>
        <p:txBody>
          <a:bodyPr/>
          <a:lstStyle/>
          <a:p>
            <a:endParaRPr lang="en-US"/>
          </a:p>
        </p:txBody>
      </p:sp>
      <p:sp>
        <p:nvSpPr>
          <p:cNvPr id="4260" name="Freeform 263"/>
          <p:cNvSpPr>
            <a:spLocks/>
          </p:cNvSpPr>
          <p:nvPr/>
        </p:nvSpPr>
        <p:spPr bwMode="auto">
          <a:xfrm>
            <a:off x="7731125" y="3767138"/>
            <a:ext cx="46038" cy="69850"/>
          </a:xfrm>
          <a:custGeom>
            <a:avLst/>
            <a:gdLst>
              <a:gd name="T0" fmla="*/ 0 w 36"/>
              <a:gd name="T1" fmla="*/ 2147483646 h 54"/>
              <a:gd name="T2" fmla="*/ 2147483646 w 36"/>
              <a:gd name="T3" fmla="*/ 2147483646 h 54"/>
              <a:gd name="T4" fmla="*/ 2147483646 w 36"/>
              <a:gd name="T5" fmla="*/ 2147483646 h 54"/>
              <a:gd name="T6" fmla="*/ 2147483646 w 36"/>
              <a:gd name="T7" fmla="*/ 2147483646 h 54"/>
              <a:gd name="T8" fmla="*/ 2147483646 w 36"/>
              <a:gd name="T9" fmla="*/ 2147483646 h 54"/>
              <a:gd name="T10" fmla="*/ 2147483646 w 36"/>
              <a:gd name="T11" fmla="*/ 0 h 54"/>
              <a:gd name="T12" fmla="*/ 0 w 36"/>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4">
                <a:moveTo>
                  <a:pt x="0" y="18"/>
                </a:moveTo>
                <a:lnTo>
                  <a:pt x="6" y="36"/>
                </a:lnTo>
                <a:lnTo>
                  <a:pt x="12" y="54"/>
                </a:lnTo>
                <a:lnTo>
                  <a:pt x="30" y="42"/>
                </a:lnTo>
                <a:lnTo>
                  <a:pt x="36" y="18"/>
                </a:lnTo>
                <a:lnTo>
                  <a:pt x="30" y="0"/>
                </a:lnTo>
                <a:lnTo>
                  <a:pt x="0" y="18"/>
                </a:lnTo>
                <a:close/>
              </a:path>
            </a:pathLst>
          </a:custGeom>
          <a:solidFill>
            <a:schemeClr val="bg1"/>
          </a:solidFill>
          <a:ln w="9525">
            <a:solidFill>
              <a:schemeClr val="bg2"/>
            </a:solidFill>
            <a:round/>
            <a:headEnd/>
            <a:tailEnd/>
          </a:ln>
        </p:spPr>
        <p:txBody>
          <a:bodyPr/>
          <a:lstStyle/>
          <a:p>
            <a:endParaRPr lang="en-US"/>
          </a:p>
        </p:txBody>
      </p:sp>
      <p:sp>
        <p:nvSpPr>
          <p:cNvPr id="4261" name="Freeform 264"/>
          <p:cNvSpPr>
            <a:spLocks/>
          </p:cNvSpPr>
          <p:nvPr/>
        </p:nvSpPr>
        <p:spPr bwMode="auto">
          <a:xfrm>
            <a:off x="7786688" y="3408363"/>
            <a:ext cx="344487" cy="374650"/>
          </a:xfrm>
          <a:custGeom>
            <a:avLst/>
            <a:gdLst>
              <a:gd name="T0" fmla="*/ 2147483646 w 264"/>
              <a:gd name="T1" fmla="*/ 2147483646 h 289"/>
              <a:gd name="T2" fmla="*/ 2147483646 w 264"/>
              <a:gd name="T3" fmla="*/ 2147483646 h 289"/>
              <a:gd name="T4" fmla="*/ 2147483646 w 264"/>
              <a:gd name="T5" fmla="*/ 2147483646 h 289"/>
              <a:gd name="T6" fmla="*/ 2147483646 w 264"/>
              <a:gd name="T7" fmla="*/ 2147483646 h 289"/>
              <a:gd name="T8" fmla="*/ 2147483646 w 264"/>
              <a:gd name="T9" fmla="*/ 2147483646 h 289"/>
              <a:gd name="T10" fmla="*/ 2147483646 w 264"/>
              <a:gd name="T11" fmla="*/ 2147483646 h 289"/>
              <a:gd name="T12" fmla="*/ 2147483646 w 264"/>
              <a:gd name="T13" fmla="*/ 2147483646 h 289"/>
              <a:gd name="T14" fmla="*/ 2147483646 w 264"/>
              <a:gd name="T15" fmla="*/ 2147483646 h 289"/>
              <a:gd name="T16" fmla="*/ 2147483646 w 264"/>
              <a:gd name="T17" fmla="*/ 2147483646 h 289"/>
              <a:gd name="T18" fmla="*/ 2147483646 w 264"/>
              <a:gd name="T19" fmla="*/ 2147483646 h 289"/>
              <a:gd name="T20" fmla="*/ 2147483646 w 264"/>
              <a:gd name="T21" fmla="*/ 0 h 289"/>
              <a:gd name="T22" fmla="*/ 2147483646 w 264"/>
              <a:gd name="T23" fmla="*/ 2147483646 h 289"/>
              <a:gd name="T24" fmla="*/ 2147483646 w 264"/>
              <a:gd name="T25" fmla="*/ 2147483646 h 289"/>
              <a:gd name="T26" fmla="*/ 2147483646 w 264"/>
              <a:gd name="T27" fmla="*/ 2147483646 h 289"/>
              <a:gd name="T28" fmla="*/ 2147483646 w 264"/>
              <a:gd name="T29" fmla="*/ 2147483646 h 289"/>
              <a:gd name="T30" fmla="*/ 2147483646 w 264"/>
              <a:gd name="T31" fmla="*/ 2147483646 h 289"/>
              <a:gd name="T32" fmla="*/ 2147483646 w 264"/>
              <a:gd name="T33" fmla="*/ 2147483646 h 289"/>
              <a:gd name="T34" fmla="*/ 2147483646 w 264"/>
              <a:gd name="T35" fmla="*/ 2147483646 h 289"/>
              <a:gd name="T36" fmla="*/ 2147483646 w 264"/>
              <a:gd name="T37" fmla="*/ 2147483646 h 289"/>
              <a:gd name="T38" fmla="*/ 2147483646 w 264"/>
              <a:gd name="T39" fmla="*/ 2147483646 h 289"/>
              <a:gd name="T40" fmla="*/ 2147483646 w 264"/>
              <a:gd name="T41" fmla="*/ 2147483646 h 289"/>
              <a:gd name="T42" fmla="*/ 2147483646 w 264"/>
              <a:gd name="T43" fmla="*/ 2147483646 h 289"/>
              <a:gd name="T44" fmla="*/ 2147483646 w 264"/>
              <a:gd name="T45" fmla="*/ 2147483646 h 289"/>
              <a:gd name="T46" fmla="*/ 2147483646 w 264"/>
              <a:gd name="T47" fmla="*/ 2147483646 h 289"/>
              <a:gd name="T48" fmla="*/ 2147483646 w 264"/>
              <a:gd name="T49" fmla="*/ 2147483646 h 289"/>
              <a:gd name="T50" fmla="*/ 2147483646 w 264"/>
              <a:gd name="T51" fmla="*/ 2147483646 h 289"/>
              <a:gd name="T52" fmla="*/ 2147483646 w 264"/>
              <a:gd name="T53" fmla="*/ 2147483646 h 289"/>
              <a:gd name="T54" fmla="*/ 2147483646 w 264"/>
              <a:gd name="T55" fmla="*/ 2147483646 h 289"/>
              <a:gd name="T56" fmla="*/ 2147483646 w 264"/>
              <a:gd name="T57" fmla="*/ 2147483646 h 289"/>
              <a:gd name="T58" fmla="*/ 2147483646 w 264"/>
              <a:gd name="T59" fmla="*/ 2147483646 h 289"/>
              <a:gd name="T60" fmla="*/ 2147483646 w 264"/>
              <a:gd name="T61" fmla="*/ 2147483646 h 289"/>
              <a:gd name="T62" fmla="*/ 2147483646 w 264"/>
              <a:gd name="T63" fmla="*/ 2147483646 h 289"/>
              <a:gd name="T64" fmla="*/ 2147483646 w 264"/>
              <a:gd name="T65" fmla="*/ 2147483646 h 289"/>
              <a:gd name="T66" fmla="*/ 0 w 264"/>
              <a:gd name="T67" fmla="*/ 2147483646 h 289"/>
              <a:gd name="T68" fmla="*/ 2147483646 w 264"/>
              <a:gd name="T69" fmla="*/ 2147483646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chemeClr val="bg1"/>
          </a:solidFill>
          <a:ln w="9525">
            <a:solidFill>
              <a:schemeClr val="bg2"/>
            </a:solidFill>
            <a:round/>
            <a:headEnd/>
            <a:tailEnd/>
          </a:ln>
        </p:spPr>
        <p:txBody>
          <a:bodyPr/>
          <a:lstStyle/>
          <a:p>
            <a:endParaRPr lang="en-US"/>
          </a:p>
        </p:txBody>
      </p:sp>
      <p:sp>
        <p:nvSpPr>
          <p:cNvPr id="4262" name="Freeform 265"/>
          <p:cNvSpPr>
            <a:spLocks/>
          </p:cNvSpPr>
          <p:nvPr/>
        </p:nvSpPr>
        <p:spPr bwMode="auto">
          <a:xfrm>
            <a:off x="8029575" y="3063875"/>
            <a:ext cx="61913" cy="306388"/>
          </a:xfrm>
          <a:custGeom>
            <a:avLst/>
            <a:gdLst>
              <a:gd name="T0" fmla="*/ 2147483646 w 48"/>
              <a:gd name="T1" fmla="*/ 2147483646 h 234"/>
              <a:gd name="T2" fmla="*/ 2147483646 w 48"/>
              <a:gd name="T3" fmla="*/ 2147483646 h 234"/>
              <a:gd name="T4" fmla="*/ 2147483646 w 48"/>
              <a:gd name="T5" fmla="*/ 2147483646 h 234"/>
              <a:gd name="T6" fmla="*/ 0 w 48"/>
              <a:gd name="T7" fmla="*/ 2147483646 h 234"/>
              <a:gd name="T8" fmla="*/ 2147483646 w 48"/>
              <a:gd name="T9" fmla="*/ 2147483646 h 234"/>
              <a:gd name="T10" fmla="*/ 2147483646 w 48"/>
              <a:gd name="T11" fmla="*/ 0 h 234"/>
              <a:gd name="T12" fmla="*/ 2147483646 w 48"/>
              <a:gd name="T13" fmla="*/ 2147483646 h 234"/>
              <a:gd name="T14" fmla="*/ 2147483646 w 48"/>
              <a:gd name="T15" fmla="*/ 2147483646 h 234"/>
              <a:gd name="T16" fmla="*/ 2147483646 w 48"/>
              <a:gd name="T17" fmla="*/ 2147483646 h 234"/>
              <a:gd name="T18" fmla="*/ 2147483646 w 48"/>
              <a:gd name="T19" fmla="*/ 2147483646 h 234"/>
              <a:gd name="T20" fmla="*/ 2147483646 w 48"/>
              <a:gd name="T21" fmla="*/ 2147483646 h 234"/>
              <a:gd name="T22" fmla="*/ 2147483646 w 48"/>
              <a:gd name="T23" fmla="*/ 2147483646 h 234"/>
              <a:gd name="T24" fmla="*/ 2147483646 w 48"/>
              <a:gd name="T25" fmla="*/ 2147483646 h 234"/>
              <a:gd name="T26" fmla="*/ 2147483646 w 48"/>
              <a:gd name="T27" fmla="*/ 2147483646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chemeClr val="bg1"/>
          </a:solidFill>
          <a:ln w="9525">
            <a:solidFill>
              <a:schemeClr val="bg2"/>
            </a:solidFill>
            <a:round/>
            <a:headEnd/>
            <a:tailEnd/>
          </a:ln>
        </p:spPr>
        <p:txBody>
          <a:bodyPr/>
          <a:lstStyle/>
          <a:p>
            <a:endParaRPr lang="en-US"/>
          </a:p>
        </p:txBody>
      </p:sp>
      <p:sp>
        <p:nvSpPr>
          <p:cNvPr id="4263" name="Freeform 272"/>
          <p:cNvSpPr>
            <a:spLocks/>
          </p:cNvSpPr>
          <p:nvPr/>
        </p:nvSpPr>
        <p:spPr bwMode="auto">
          <a:xfrm>
            <a:off x="7478713" y="4189413"/>
            <a:ext cx="141287" cy="195262"/>
          </a:xfrm>
          <a:custGeom>
            <a:avLst/>
            <a:gdLst>
              <a:gd name="T0" fmla="*/ 2147483646 w 108"/>
              <a:gd name="T1" fmla="*/ 2147483646 h 151"/>
              <a:gd name="T2" fmla="*/ 0 w 108"/>
              <a:gd name="T3" fmla="*/ 2147483646 h 151"/>
              <a:gd name="T4" fmla="*/ 2147483646 w 108"/>
              <a:gd name="T5" fmla="*/ 2147483646 h 151"/>
              <a:gd name="T6" fmla="*/ 2147483646 w 108"/>
              <a:gd name="T7" fmla="*/ 2147483646 h 151"/>
              <a:gd name="T8" fmla="*/ 2147483646 w 108"/>
              <a:gd name="T9" fmla="*/ 2147483646 h 151"/>
              <a:gd name="T10" fmla="*/ 2147483646 w 108"/>
              <a:gd name="T11" fmla="*/ 2147483646 h 151"/>
              <a:gd name="T12" fmla="*/ 2147483646 w 108"/>
              <a:gd name="T13" fmla="*/ 2147483646 h 151"/>
              <a:gd name="T14" fmla="*/ 2147483646 w 108"/>
              <a:gd name="T15" fmla="*/ 2147483646 h 151"/>
              <a:gd name="T16" fmla="*/ 2147483646 w 108"/>
              <a:gd name="T17" fmla="*/ 2147483646 h 151"/>
              <a:gd name="T18" fmla="*/ 2147483646 w 108"/>
              <a:gd name="T19" fmla="*/ 2147483646 h 151"/>
              <a:gd name="T20" fmla="*/ 2147483646 w 108"/>
              <a:gd name="T21" fmla="*/ 2147483646 h 151"/>
              <a:gd name="T22" fmla="*/ 2147483646 w 108"/>
              <a:gd name="T23" fmla="*/ 2147483646 h 151"/>
              <a:gd name="T24" fmla="*/ 2147483646 w 108"/>
              <a:gd name="T25" fmla="*/ 2147483646 h 151"/>
              <a:gd name="T26" fmla="*/ 2147483646 w 108"/>
              <a:gd name="T27" fmla="*/ 0 h 151"/>
              <a:gd name="T28" fmla="*/ 2147483646 w 108"/>
              <a:gd name="T29" fmla="*/ 2147483646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chemeClr val="bg1"/>
          </a:solidFill>
          <a:ln w="9525">
            <a:solidFill>
              <a:schemeClr val="bg2"/>
            </a:solidFill>
            <a:round/>
            <a:headEnd/>
            <a:tailEnd/>
          </a:ln>
        </p:spPr>
        <p:txBody>
          <a:bodyPr/>
          <a:lstStyle/>
          <a:p>
            <a:endParaRPr lang="en-US"/>
          </a:p>
        </p:txBody>
      </p:sp>
      <p:sp>
        <p:nvSpPr>
          <p:cNvPr id="4264" name="Freeform 273"/>
          <p:cNvSpPr>
            <a:spLocks/>
          </p:cNvSpPr>
          <p:nvPr/>
        </p:nvSpPr>
        <p:spPr bwMode="auto">
          <a:xfrm>
            <a:off x="7535863" y="4416425"/>
            <a:ext cx="115887" cy="92075"/>
          </a:xfrm>
          <a:custGeom>
            <a:avLst/>
            <a:gdLst>
              <a:gd name="T0" fmla="*/ 0 w 90"/>
              <a:gd name="T1" fmla="*/ 2147483646 h 72"/>
              <a:gd name="T2" fmla="*/ 2147483646 w 90"/>
              <a:gd name="T3" fmla="*/ 2147483646 h 72"/>
              <a:gd name="T4" fmla="*/ 2147483646 w 90"/>
              <a:gd name="T5" fmla="*/ 2147483646 h 72"/>
              <a:gd name="T6" fmla="*/ 2147483646 w 90"/>
              <a:gd name="T7" fmla="*/ 0 h 72"/>
              <a:gd name="T8" fmla="*/ 2147483646 w 90"/>
              <a:gd name="T9" fmla="*/ 2147483646 h 72"/>
              <a:gd name="T10" fmla="*/ 2147483646 w 90"/>
              <a:gd name="T11" fmla="*/ 2147483646 h 72"/>
              <a:gd name="T12" fmla="*/ 2147483646 w 90"/>
              <a:gd name="T13" fmla="*/ 2147483646 h 72"/>
              <a:gd name="T14" fmla="*/ 2147483646 w 90"/>
              <a:gd name="T15" fmla="*/ 2147483646 h 72"/>
              <a:gd name="T16" fmla="*/ 2147483646 w 90"/>
              <a:gd name="T17" fmla="*/ 2147483646 h 72"/>
              <a:gd name="T18" fmla="*/ 0 w 90"/>
              <a:gd name="T19" fmla="*/ 2147483646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chemeClr val="bg1"/>
          </a:solidFill>
          <a:ln w="9525">
            <a:solidFill>
              <a:schemeClr val="bg2"/>
            </a:solidFill>
            <a:round/>
            <a:headEnd/>
            <a:tailEnd/>
          </a:ln>
        </p:spPr>
        <p:txBody>
          <a:bodyPr/>
          <a:lstStyle/>
          <a:p>
            <a:endParaRPr lang="en-US"/>
          </a:p>
        </p:txBody>
      </p:sp>
      <p:sp>
        <p:nvSpPr>
          <p:cNvPr id="4265" name="Freeform 333"/>
          <p:cNvSpPr>
            <a:spLocks/>
          </p:cNvSpPr>
          <p:nvPr/>
        </p:nvSpPr>
        <p:spPr bwMode="auto">
          <a:xfrm>
            <a:off x="6692900" y="3143250"/>
            <a:ext cx="777875" cy="390525"/>
          </a:xfrm>
          <a:custGeom>
            <a:avLst/>
            <a:gdLst>
              <a:gd name="T0" fmla="*/ 2147483646 w 595"/>
              <a:gd name="T1" fmla="*/ 2147483646 h 301"/>
              <a:gd name="T2" fmla="*/ 2147483646 w 595"/>
              <a:gd name="T3" fmla="*/ 2147483646 h 301"/>
              <a:gd name="T4" fmla="*/ 2147483646 w 595"/>
              <a:gd name="T5" fmla="*/ 2147483646 h 301"/>
              <a:gd name="T6" fmla="*/ 2147483646 w 595"/>
              <a:gd name="T7" fmla="*/ 2147483646 h 301"/>
              <a:gd name="T8" fmla="*/ 2147483646 w 595"/>
              <a:gd name="T9" fmla="*/ 2147483646 h 301"/>
              <a:gd name="T10" fmla="*/ 2147483646 w 595"/>
              <a:gd name="T11" fmla="*/ 2147483646 h 301"/>
              <a:gd name="T12" fmla="*/ 2147483646 w 595"/>
              <a:gd name="T13" fmla="*/ 2147483646 h 301"/>
              <a:gd name="T14" fmla="*/ 2147483646 w 595"/>
              <a:gd name="T15" fmla="*/ 2147483646 h 301"/>
              <a:gd name="T16" fmla="*/ 2147483646 w 595"/>
              <a:gd name="T17" fmla="*/ 2147483646 h 301"/>
              <a:gd name="T18" fmla="*/ 2147483646 w 595"/>
              <a:gd name="T19" fmla="*/ 2147483646 h 301"/>
              <a:gd name="T20" fmla="*/ 2147483646 w 595"/>
              <a:gd name="T21" fmla="*/ 2147483646 h 301"/>
              <a:gd name="T22" fmla="*/ 2147483646 w 595"/>
              <a:gd name="T23" fmla="*/ 2147483646 h 301"/>
              <a:gd name="T24" fmla="*/ 2147483646 w 595"/>
              <a:gd name="T25" fmla="*/ 2147483646 h 301"/>
              <a:gd name="T26" fmla="*/ 2147483646 w 595"/>
              <a:gd name="T27" fmla="*/ 2147483646 h 301"/>
              <a:gd name="T28" fmla="*/ 2147483646 w 595"/>
              <a:gd name="T29" fmla="*/ 2147483646 h 301"/>
              <a:gd name="T30" fmla="*/ 2147483646 w 595"/>
              <a:gd name="T31" fmla="*/ 2147483646 h 301"/>
              <a:gd name="T32" fmla="*/ 2147483646 w 595"/>
              <a:gd name="T33" fmla="*/ 2147483646 h 301"/>
              <a:gd name="T34" fmla="*/ 2147483646 w 595"/>
              <a:gd name="T35" fmla="*/ 2147483646 h 301"/>
              <a:gd name="T36" fmla="*/ 2147483646 w 595"/>
              <a:gd name="T37" fmla="*/ 2147483646 h 301"/>
              <a:gd name="T38" fmla="*/ 2147483646 w 595"/>
              <a:gd name="T39" fmla="*/ 2147483646 h 301"/>
              <a:gd name="T40" fmla="*/ 2147483646 w 595"/>
              <a:gd name="T41" fmla="*/ 2147483646 h 301"/>
              <a:gd name="T42" fmla="*/ 2147483646 w 595"/>
              <a:gd name="T43" fmla="*/ 0 h 301"/>
              <a:gd name="T44" fmla="*/ 2147483646 w 595"/>
              <a:gd name="T45" fmla="*/ 2147483646 h 301"/>
              <a:gd name="T46" fmla="*/ 2147483646 w 595"/>
              <a:gd name="T47" fmla="*/ 2147483646 h 301"/>
              <a:gd name="T48" fmla="*/ 2147483646 w 595"/>
              <a:gd name="T49" fmla="*/ 2147483646 h 301"/>
              <a:gd name="T50" fmla="*/ 2147483646 w 595"/>
              <a:gd name="T51" fmla="*/ 2147483646 h 301"/>
              <a:gd name="T52" fmla="*/ 2147483646 w 595"/>
              <a:gd name="T53" fmla="*/ 2147483646 h 301"/>
              <a:gd name="T54" fmla="*/ 0 w 595"/>
              <a:gd name="T55" fmla="*/ 2147483646 h 301"/>
              <a:gd name="T56" fmla="*/ 2147483646 w 595"/>
              <a:gd name="T57" fmla="*/ 2147483646 h 301"/>
              <a:gd name="T58" fmla="*/ 2147483646 w 595"/>
              <a:gd name="T59" fmla="*/ 2147483646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solidFill>
            <a:schemeClr val="bg1"/>
          </a:solidFill>
          <a:ln w="9525">
            <a:solidFill>
              <a:schemeClr val="bg2"/>
            </a:solidFill>
            <a:round/>
            <a:headEnd/>
            <a:tailEnd/>
          </a:ln>
        </p:spPr>
        <p:txBody>
          <a:bodyPr/>
          <a:lstStyle/>
          <a:p>
            <a:endParaRPr lang="en-US"/>
          </a:p>
        </p:txBody>
      </p:sp>
      <p:sp>
        <p:nvSpPr>
          <p:cNvPr id="4266" name="Line 449"/>
          <p:cNvSpPr>
            <a:spLocks noChangeShapeType="1"/>
          </p:cNvSpPr>
          <p:nvPr/>
        </p:nvSpPr>
        <p:spPr bwMode="auto">
          <a:xfrm>
            <a:off x="7440613" y="4206875"/>
            <a:ext cx="0" cy="0"/>
          </a:xfrm>
          <a:prstGeom prst="line">
            <a:avLst/>
          </a:prstGeom>
          <a:noFill/>
          <a:ln w="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67" name="Freeform 506"/>
          <p:cNvSpPr>
            <a:spLocks/>
          </p:cNvSpPr>
          <p:nvPr/>
        </p:nvSpPr>
        <p:spPr bwMode="auto">
          <a:xfrm>
            <a:off x="7589838" y="3492500"/>
            <a:ext cx="123825" cy="155575"/>
          </a:xfrm>
          <a:custGeom>
            <a:avLst/>
            <a:gdLst>
              <a:gd name="T0" fmla="*/ 2147483646 w 78"/>
              <a:gd name="T1" fmla="*/ 2147483646 h 98"/>
              <a:gd name="T2" fmla="*/ 2147483646 w 78"/>
              <a:gd name="T3" fmla="*/ 2147483646 h 98"/>
              <a:gd name="T4" fmla="*/ 2147483646 w 78"/>
              <a:gd name="T5" fmla="*/ 2147483646 h 98"/>
              <a:gd name="T6" fmla="*/ 2147483646 w 78"/>
              <a:gd name="T7" fmla="*/ 2147483646 h 98"/>
              <a:gd name="T8" fmla="*/ 0 w 78"/>
              <a:gd name="T9" fmla="*/ 2147483646 h 98"/>
              <a:gd name="T10" fmla="*/ 0 w 78"/>
              <a:gd name="T11" fmla="*/ 2147483646 h 98"/>
              <a:gd name="T12" fmla="*/ 2147483646 w 78"/>
              <a:gd name="T13" fmla="*/ 2147483646 h 98"/>
              <a:gd name="T14" fmla="*/ 2147483646 w 78"/>
              <a:gd name="T15" fmla="*/ 2147483646 h 98"/>
              <a:gd name="T16" fmla="*/ 2147483646 w 78"/>
              <a:gd name="T17" fmla="*/ 2147483646 h 98"/>
              <a:gd name="T18" fmla="*/ 2147483646 w 78"/>
              <a:gd name="T19" fmla="*/ 2147483646 h 98"/>
              <a:gd name="T20" fmla="*/ 2147483646 w 78"/>
              <a:gd name="T21" fmla="*/ 2147483646 h 98"/>
              <a:gd name="T22" fmla="*/ 2147483646 w 78"/>
              <a:gd name="T23" fmla="*/ 2147483646 h 98"/>
              <a:gd name="T24" fmla="*/ 2147483646 w 78"/>
              <a:gd name="T25" fmla="*/ 2147483646 h 98"/>
              <a:gd name="T26" fmla="*/ 2147483646 w 78"/>
              <a:gd name="T27" fmla="*/ 2147483646 h 98"/>
              <a:gd name="T28" fmla="*/ 2147483646 w 78"/>
              <a:gd name="T29" fmla="*/ 2147483646 h 98"/>
              <a:gd name="T30" fmla="*/ 2147483646 w 78"/>
              <a:gd name="T31" fmla="*/ 2147483646 h 98"/>
              <a:gd name="T32" fmla="*/ 2147483646 w 78"/>
              <a:gd name="T33" fmla="*/ 2147483646 h 98"/>
              <a:gd name="T34" fmla="*/ 2147483646 w 78"/>
              <a:gd name="T35" fmla="*/ 2147483646 h 98"/>
              <a:gd name="T36" fmla="*/ 2147483646 w 78"/>
              <a:gd name="T37" fmla="*/ 2147483646 h 98"/>
              <a:gd name="T38" fmla="*/ 2147483646 w 78"/>
              <a:gd name="T39" fmla="*/ 2147483646 h 98"/>
              <a:gd name="T40" fmla="*/ 2147483646 w 78"/>
              <a:gd name="T41" fmla="*/ 2147483646 h 98"/>
              <a:gd name="T42" fmla="*/ 2147483646 w 78"/>
              <a:gd name="T43" fmla="*/ 2147483646 h 98"/>
              <a:gd name="T44" fmla="*/ 2147483646 w 78"/>
              <a:gd name="T45" fmla="*/ 2147483646 h 98"/>
              <a:gd name="T46" fmla="*/ 2147483646 w 78"/>
              <a:gd name="T47" fmla="*/ 2147483646 h 98"/>
              <a:gd name="T48" fmla="*/ 2147483646 w 78"/>
              <a:gd name="T49" fmla="*/ 2147483646 h 98"/>
              <a:gd name="T50" fmla="*/ 2147483646 w 78"/>
              <a:gd name="T51" fmla="*/ 2147483646 h 98"/>
              <a:gd name="T52" fmla="*/ 2147483646 w 78"/>
              <a:gd name="T53" fmla="*/ 2147483646 h 98"/>
              <a:gd name="T54" fmla="*/ 2147483646 w 78"/>
              <a:gd name="T55" fmla="*/ 2147483646 h 98"/>
              <a:gd name="T56" fmla="*/ 2147483646 w 78"/>
              <a:gd name="T57" fmla="*/ 2147483646 h 98"/>
              <a:gd name="T58" fmla="*/ 2147483646 w 78"/>
              <a:gd name="T59" fmla="*/ 2147483646 h 98"/>
              <a:gd name="T60" fmla="*/ 2147483646 w 78"/>
              <a:gd name="T61" fmla="*/ 2147483646 h 98"/>
              <a:gd name="T62" fmla="*/ 2147483646 w 78"/>
              <a:gd name="T63" fmla="*/ 0 h 98"/>
              <a:gd name="T64" fmla="*/ 2147483646 w 78"/>
              <a:gd name="T65" fmla="*/ 2147483646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68" name="Freeform 517"/>
          <p:cNvSpPr>
            <a:spLocks/>
          </p:cNvSpPr>
          <p:nvPr/>
        </p:nvSpPr>
        <p:spPr bwMode="auto">
          <a:xfrm>
            <a:off x="7637463" y="3632200"/>
            <a:ext cx="85725" cy="104775"/>
          </a:xfrm>
          <a:custGeom>
            <a:avLst/>
            <a:gdLst>
              <a:gd name="T0" fmla="*/ 2147483646 w 54"/>
              <a:gd name="T1" fmla="*/ 2147483646 h 66"/>
              <a:gd name="T2" fmla="*/ 2147483646 w 54"/>
              <a:gd name="T3" fmla="*/ 2147483646 h 66"/>
              <a:gd name="T4" fmla="*/ 2147483646 w 54"/>
              <a:gd name="T5" fmla="*/ 2147483646 h 66"/>
              <a:gd name="T6" fmla="*/ 2147483646 w 54"/>
              <a:gd name="T7" fmla="*/ 2147483646 h 66"/>
              <a:gd name="T8" fmla="*/ 0 w 54"/>
              <a:gd name="T9" fmla="*/ 2147483646 h 66"/>
              <a:gd name="T10" fmla="*/ 0 w 54"/>
              <a:gd name="T11" fmla="*/ 2147483646 h 66"/>
              <a:gd name="T12" fmla="*/ 2147483646 w 54"/>
              <a:gd name="T13" fmla="*/ 2147483646 h 66"/>
              <a:gd name="T14" fmla="*/ 2147483646 w 54"/>
              <a:gd name="T15" fmla="*/ 2147483646 h 66"/>
              <a:gd name="T16" fmla="*/ 2147483646 w 54"/>
              <a:gd name="T17" fmla="*/ 2147483646 h 66"/>
              <a:gd name="T18" fmla="*/ 2147483646 w 54"/>
              <a:gd name="T19" fmla="*/ 2147483646 h 66"/>
              <a:gd name="T20" fmla="*/ 2147483646 w 54"/>
              <a:gd name="T21" fmla="*/ 2147483646 h 66"/>
              <a:gd name="T22" fmla="*/ 2147483646 w 54"/>
              <a:gd name="T23" fmla="*/ 2147483646 h 66"/>
              <a:gd name="T24" fmla="*/ 2147483646 w 54"/>
              <a:gd name="T25" fmla="*/ 2147483646 h 66"/>
              <a:gd name="T26" fmla="*/ 2147483646 w 54"/>
              <a:gd name="T27" fmla="*/ 0 h 66"/>
              <a:gd name="T28" fmla="*/ 2147483646 w 54"/>
              <a:gd name="T29" fmla="*/ 2147483646 h 66"/>
              <a:gd name="T30" fmla="*/ 2147483646 w 54"/>
              <a:gd name="T31" fmla="*/ 2147483646 h 66"/>
              <a:gd name="T32" fmla="*/ 2147483646 w 54"/>
              <a:gd name="T33" fmla="*/ 2147483646 h 66"/>
              <a:gd name="T34" fmla="*/ 2147483646 w 54"/>
              <a:gd name="T35" fmla="*/ 2147483646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solidFill>
            <a:srgbClr val="DDDDDD"/>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69" name="Freeform 411"/>
          <p:cNvSpPr>
            <a:spLocks/>
          </p:cNvSpPr>
          <p:nvPr/>
        </p:nvSpPr>
        <p:spPr bwMode="auto">
          <a:xfrm>
            <a:off x="2919413" y="5365750"/>
            <a:ext cx="127000" cy="166688"/>
          </a:xfrm>
          <a:custGeom>
            <a:avLst/>
            <a:gdLst>
              <a:gd name="T0" fmla="*/ 2147483646 w 102"/>
              <a:gd name="T1" fmla="*/ 2147483646 h 114"/>
              <a:gd name="T2" fmla="*/ 2147483646 w 102"/>
              <a:gd name="T3" fmla="*/ 2147483646 h 114"/>
              <a:gd name="T4" fmla="*/ 2147483646 w 102"/>
              <a:gd name="T5" fmla="*/ 0 h 114"/>
              <a:gd name="T6" fmla="*/ 2147483646 w 102"/>
              <a:gd name="T7" fmla="*/ 2147483646 h 114"/>
              <a:gd name="T8" fmla="*/ 0 w 102"/>
              <a:gd name="T9" fmla="*/ 2147483646 h 114"/>
              <a:gd name="T10" fmla="*/ 0 w 102"/>
              <a:gd name="T11" fmla="*/ 2147483646 h 114"/>
              <a:gd name="T12" fmla="*/ 2147483646 w 102"/>
              <a:gd name="T13" fmla="*/ 2147483646 h 114"/>
              <a:gd name="T14" fmla="*/ 2147483646 w 102"/>
              <a:gd name="T15" fmla="*/ 2147483646 h 114"/>
              <a:gd name="T16" fmla="*/ 2147483646 w 102"/>
              <a:gd name="T17" fmla="*/ 2147483646 h 114"/>
              <a:gd name="T18" fmla="*/ 2147483646 w 102"/>
              <a:gd name="T19" fmla="*/ 2147483646 h 114"/>
              <a:gd name="T20" fmla="*/ 2147483646 w 102"/>
              <a:gd name="T21" fmla="*/ 2147483646 h 114"/>
              <a:gd name="T22" fmla="*/ 2147483646 w 102"/>
              <a:gd name="T23" fmla="*/ 2147483646 h 114"/>
              <a:gd name="T24" fmla="*/ 2147483646 w 102"/>
              <a:gd name="T25" fmla="*/ 2147483646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chemeClr val="bg1"/>
          </a:solidFill>
          <a:ln w="9525">
            <a:solidFill>
              <a:schemeClr val="bg2"/>
            </a:solidFill>
            <a:round/>
            <a:headEnd/>
            <a:tailEnd/>
          </a:ln>
        </p:spPr>
        <p:txBody>
          <a:bodyPr/>
          <a:lstStyle/>
          <a:p>
            <a:endParaRPr lang="en-US"/>
          </a:p>
        </p:txBody>
      </p:sp>
      <p:sp>
        <p:nvSpPr>
          <p:cNvPr id="4270" name="Freeform 420"/>
          <p:cNvSpPr>
            <a:spLocks/>
          </p:cNvSpPr>
          <p:nvPr/>
        </p:nvSpPr>
        <p:spPr bwMode="auto">
          <a:xfrm>
            <a:off x="2371725" y="4675188"/>
            <a:ext cx="320675" cy="392112"/>
          </a:xfrm>
          <a:custGeom>
            <a:avLst/>
            <a:gdLst>
              <a:gd name="T0" fmla="*/ 2147483646 w 240"/>
              <a:gd name="T1" fmla="*/ 2147483646 h 337"/>
              <a:gd name="T2" fmla="*/ 2147483646 w 240"/>
              <a:gd name="T3" fmla="*/ 2147483646 h 337"/>
              <a:gd name="T4" fmla="*/ 2147483646 w 240"/>
              <a:gd name="T5" fmla="*/ 2147483646 h 337"/>
              <a:gd name="T6" fmla="*/ 2147483646 w 240"/>
              <a:gd name="T7" fmla="*/ 2147483646 h 337"/>
              <a:gd name="T8" fmla="*/ 2147483646 w 240"/>
              <a:gd name="T9" fmla="*/ 2147483646 h 337"/>
              <a:gd name="T10" fmla="*/ 2147483646 w 240"/>
              <a:gd name="T11" fmla="*/ 2147483646 h 337"/>
              <a:gd name="T12" fmla="*/ 2147483646 w 240"/>
              <a:gd name="T13" fmla="*/ 2147483646 h 337"/>
              <a:gd name="T14" fmla="*/ 2147483646 w 240"/>
              <a:gd name="T15" fmla="*/ 2147483646 h 337"/>
              <a:gd name="T16" fmla="*/ 2147483646 w 240"/>
              <a:gd name="T17" fmla="*/ 2147483646 h 337"/>
              <a:gd name="T18" fmla="*/ 2147483646 w 240"/>
              <a:gd name="T19" fmla="*/ 2147483646 h 337"/>
              <a:gd name="T20" fmla="*/ 2147483646 w 240"/>
              <a:gd name="T21" fmla="*/ 2147483646 h 337"/>
              <a:gd name="T22" fmla="*/ 2147483646 w 240"/>
              <a:gd name="T23" fmla="*/ 2147483646 h 337"/>
              <a:gd name="T24" fmla="*/ 2147483646 w 240"/>
              <a:gd name="T25" fmla="*/ 2147483646 h 337"/>
              <a:gd name="T26" fmla="*/ 2147483646 w 240"/>
              <a:gd name="T27" fmla="*/ 0 h 337"/>
              <a:gd name="T28" fmla="*/ 2147483646 w 240"/>
              <a:gd name="T29" fmla="*/ 0 h 337"/>
              <a:gd name="T30" fmla="*/ 2147483646 w 240"/>
              <a:gd name="T31" fmla="*/ 2147483646 h 337"/>
              <a:gd name="T32" fmla="*/ 2147483646 w 240"/>
              <a:gd name="T33" fmla="*/ 2147483646 h 337"/>
              <a:gd name="T34" fmla="*/ 2147483646 w 240"/>
              <a:gd name="T35" fmla="*/ 2147483646 h 337"/>
              <a:gd name="T36" fmla="*/ 2147483646 w 240"/>
              <a:gd name="T37" fmla="*/ 2147483646 h 337"/>
              <a:gd name="T38" fmla="*/ 2147483646 w 240"/>
              <a:gd name="T39" fmla="*/ 2147483646 h 337"/>
              <a:gd name="T40" fmla="*/ 2147483646 w 240"/>
              <a:gd name="T41" fmla="*/ 2147483646 h 337"/>
              <a:gd name="T42" fmla="*/ 0 w 240"/>
              <a:gd name="T43" fmla="*/ 2147483646 h 337"/>
              <a:gd name="T44" fmla="*/ 2147483646 w 240"/>
              <a:gd name="T45" fmla="*/ 2147483646 h 337"/>
              <a:gd name="T46" fmla="*/ 2147483646 w 240"/>
              <a:gd name="T47" fmla="*/ 2147483646 h 337"/>
              <a:gd name="T48" fmla="*/ 2147483646 w 240"/>
              <a:gd name="T49" fmla="*/ 2147483646 h 337"/>
              <a:gd name="T50" fmla="*/ 2147483646 w 240"/>
              <a:gd name="T51" fmla="*/ 2147483646 h 337"/>
              <a:gd name="T52" fmla="*/ 2147483646 w 240"/>
              <a:gd name="T53" fmla="*/ 2147483646 h 337"/>
              <a:gd name="T54" fmla="*/ 2147483646 w 240"/>
              <a:gd name="T55" fmla="*/ 2147483646 h 337"/>
              <a:gd name="T56" fmla="*/ 2147483646 w 240"/>
              <a:gd name="T57" fmla="*/ 2147483646 h 337"/>
              <a:gd name="T58" fmla="*/ 2147483646 w 240"/>
              <a:gd name="T59" fmla="*/ 2147483646 h 337"/>
              <a:gd name="T60" fmla="*/ 2147483646 w 240"/>
              <a:gd name="T61" fmla="*/ 2147483646 h 337"/>
              <a:gd name="T62" fmla="*/ 2147483646 w 240"/>
              <a:gd name="T63" fmla="*/ 2147483646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chemeClr val="bg1"/>
          </a:solidFill>
          <a:ln w="9525">
            <a:solidFill>
              <a:schemeClr val="bg2"/>
            </a:solidFill>
            <a:round/>
            <a:headEnd/>
            <a:tailEnd/>
          </a:ln>
        </p:spPr>
        <p:txBody>
          <a:bodyPr/>
          <a:lstStyle/>
          <a:p>
            <a:endParaRPr lang="en-US"/>
          </a:p>
        </p:txBody>
      </p:sp>
      <p:sp>
        <p:nvSpPr>
          <p:cNvPr id="4271" name="Freeform 413"/>
          <p:cNvSpPr>
            <a:spLocks/>
          </p:cNvSpPr>
          <p:nvPr/>
        </p:nvSpPr>
        <p:spPr bwMode="auto">
          <a:xfrm>
            <a:off x="2576513" y="4551363"/>
            <a:ext cx="884237" cy="911225"/>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2147483646 h 10000"/>
              <a:gd name="T46" fmla="*/ 2147483646 w 10000"/>
              <a:gd name="T47" fmla="*/ 2147483646 h 10000"/>
              <a:gd name="T48" fmla="*/ 2147483646 w 10000"/>
              <a:gd name="T49" fmla="*/ 0 h 10000"/>
              <a:gd name="T50" fmla="*/ 2147483646 w 10000"/>
              <a:gd name="T51" fmla="*/ 2147483646 h 10000"/>
              <a:gd name="T52" fmla="*/ 2147483646 w 10000"/>
              <a:gd name="T53" fmla="*/ 2147483646 h 10000"/>
              <a:gd name="T54" fmla="*/ 2147483646 w 10000"/>
              <a:gd name="T55" fmla="*/ 2147483646 h 10000"/>
              <a:gd name="T56" fmla="*/ 2147483646 w 10000"/>
              <a:gd name="T57" fmla="*/ 2147483646 h 10000"/>
              <a:gd name="T58" fmla="*/ 2147483646 w 10000"/>
              <a:gd name="T59" fmla="*/ 2147483646 h 10000"/>
              <a:gd name="T60" fmla="*/ 2147483646 w 10000"/>
              <a:gd name="T61" fmla="*/ 2147483646 h 10000"/>
              <a:gd name="T62" fmla="*/ 0 w 10000"/>
              <a:gd name="T63" fmla="*/ 2147483646 h 10000"/>
              <a:gd name="T64" fmla="*/ 2147483646 w 10000"/>
              <a:gd name="T65" fmla="*/ 2147483646 h 10000"/>
              <a:gd name="T66" fmla="*/ 2147483646 w 10000"/>
              <a:gd name="T67" fmla="*/ 2147483646 h 10000"/>
              <a:gd name="T68" fmla="*/ 2147483646 w 10000"/>
              <a:gd name="T69" fmla="*/ 2147483646 h 10000"/>
              <a:gd name="T70" fmla="*/ 2147483646 w 10000"/>
              <a:gd name="T71" fmla="*/ 2147483646 h 10000"/>
              <a:gd name="T72" fmla="*/ 2147483646 w 10000"/>
              <a:gd name="T73" fmla="*/ 2147483646 h 10000"/>
              <a:gd name="T74" fmla="*/ 2147483646 w 10000"/>
              <a:gd name="T75" fmla="*/ 2147483646 h 10000"/>
              <a:gd name="T76" fmla="*/ 2147483646 w 10000"/>
              <a:gd name="T77" fmla="*/ 2147483646 h 10000"/>
              <a:gd name="T78" fmla="*/ 2147483646 w 10000"/>
              <a:gd name="T79" fmla="*/ 2147483646 h 10000"/>
              <a:gd name="T80" fmla="*/ 2147483646 w 10000"/>
              <a:gd name="T81" fmla="*/ 2147483646 h 1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0">
                <a:moveTo>
                  <a:pt x="5000" y="7769"/>
                </a:moveTo>
                <a:cubicBezTo>
                  <a:pt x="5027" y="7795"/>
                  <a:pt x="5055" y="7820"/>
                  <a:pt x="5082" y="7846"/>
                </a:cubicBezTo>
                <a:cubicBezTo>
                  <a:pt x="5027" y="8000"/>
                  <a:pt x="4973" y="8154"/>
                  <a:pt x="4918" y="8308"/>
                </a:cubicBezTo>
                <a:lnTo>
                  <a:pt x="4672" y="8462"/>
                </a:lnTo>
                <a:lnTo>
                  <a:pt x="4098" y="9000"/>
                </a:lnTo>
                <a:lnTo>
                  <a:pt x="4180" y="9000"/>
                </a:lnTo>
                <a:lnTo>
                  <a:pt x="4098" y="9000"/>
                </a:lnTo>
                <a:lnTo>
                  <a:pt x="4344" y="9077"/>
                </a:lnTo>
                <a:lnTo>
                  <a:pt x="4754" y="9308"/>
                </a:lnTo>
                <a:lnTo>
                  <a:pt x="5000" y="9538"/>
                </a:lnTo>
                <a:lnTo>
                  <a:pt x="5246" y="10000"/>
                </a:lnTo>
                <a:cubicBezTo>
                  <a:pt x="5273" y="9923"/>
                  <a:pt x="5301" y="9846"/>
                  <a:pt x="5328" y="9769"/>
                </a:cubicBezTo>
                <a:lnTo>
                  <a:pt x="5656" y="9462"/>
                </a:lnTo>
                <a:lnTo>
                  <a:pt x="6066" y="9077"/>
                </a:lnTo>
                <a:lnTo>
                  <a:pt x="6393" y="8077"/>
                </a:lnTo>
                <a:lnTo>
                  <a:pt x="6639" y="7615"/>
                </a:lnTo>
                <a:lnTo>
                  <a:pt x="7541" y="7077"/>
                </a:lnTo>
                <a:lnTo>
                  <a:pt x="8115" y="7000"/>
                </a:lnTo>
                <a:lnTo>
                  <a:pt x="8279" y="6923"/>
                </a:lnTo>
                <a:lnTo>
                  <a:pt x="8443" y="6615"/>
                </a:lnTo>
                <a:cubicBezTo>
                  <a:pt x="8470" y="6513"/>
                  <a:pt x="8498" y="6410"/>
                  <a:pt x="8525" y="6308"/>
                </a:cubicBezTo>
                <a:cubicBezTo>
                  <a:pt x="8607" y="6180"/>
                  <a:pt x="8688" y="6051"/>
                  <a:pt x="8770" y="5923"/>
                </a:cubicBezTo>
                <a:cubicBezTo>
                  <a:pt x="8797" y="5872"/>
                  <a:pt x="8825" y="5820"/>
                  <a:pt x="8852" y="5769"/>
                </a:cubicBezTo>
                <a:cubicBezTo>
                  <a:pt x="8879" y="5333"/>
                  <a:pt x="8907" y="4898"/>
                  <a:pt x="8934" y="4462"/>
                </a:cubicBezTo>
                <a:lnTo>
                  <a:pt x="9180" y="4385"/>
                </a:lnTo>
                <a:lnTo>
                  <a:pt x="10000" y="3385"/>
                </a:lnTo>
                <a:lnTo>
                  <a:pt x="10000" y="3154"/>
                </a:lnTo>
                <a:cubicBezTo>
                  <a:pt x="9945" y="2974"/>
                  <a:pt x="9891" y="2795"/>
                  <a:pt x="9836" y="2615"/>
                </a:cubicBezTo>
                <a:lnTo>
                  <a:pt x="9344" y="2462"/>
                </a:lnTo>
                <a:lnTo>
                  <a:pt x="8607" y="2077"/>
                </a:lnTo>
                <a:lnTo>
                  <a:pt x="7787" y="2000"/>
                </a:lnTo>
                <a:lnTo>
                  <a:pt x="7541" y="1923"/>
                </a:lnTo>
                <a:lnTo>
                  <a:pt x="7377" y="1692"/>
                </a:lnTo>
                <a:lnTo>
                  <a:pt x="6721" y="1462"/>
                </a:lnTo>
                <a:lnTo>
                  <a:pt x="6148" y="1154"/>
                </a:lnTo>
                <a:cubicBezTo>
                  <a:pt x="6121" y="1051"/>
                  <a:pt x="6093" y="949"/>
                  <a:pt x="6066" y="846"/>
                </a:cubicBezTo>
                <a:lnTo>
                  <a:pt x="5820" y="231"/>
                </a:lnTo>
                <a:lnTo>
                  <a:pt x="5738" y="231"/>
                </a:lnTo>
                <a:lnTo>
                  <a:pt x="5410" y="692"/>
                </a:lnTo>
                <a:lnTo>
                  <a:pt x="5082" y="846"/>
                </a:lnTo>
                <a:cubicBezTo>
                  <a:pt x="5055" y="820"/>
                  <a:pt x="5027" y="795"/>
                  <a:pt x="5000" y="769"/>
                </a:cubicBezTo>
                <a:lnTo>
                  <a:pt x="4590" y="769"/>
                </a:lnTo>
                <a:lnTo>
                  <a:pt x="4426" y="846"/>
                </a:lnTo>
                <a:lnTo>
                  <a:pt x="4344" y="846"/>
                </a:lnTo>
                <a:lnTo>
                  <a:pt x="3934" y="923"/>
                </a:lnTo>
                <a:lnTo>
                  <a:pt x="3689" y="1000"/>
                </a:lnTo>
                <a:lnTo>
                  <a:pt x="3443" y="769"/>
                </a:lnTo>
                <a:cubicBezTo>
                  <a:pt x="3470" y="615"/>
                  <a:pt x="3498" y="462"/>
                  <a:pt x="3525" y="308"/>
                </a:cubicBezTo>
                <a:lnTo>
                  <a:pt x="3361" y="77"/>
                </a:lnTo>
                <a:lnTo>
                  <a:pt x="3197" y="0"/>
                </a:lnTo>
                <a:cubicBezTo>
                  <a:pt x="3224" y="51"/>
                  <a:pt x="3252" y="103"/>
                  <a:pt x="3279" y="154"/>
                </a:cubicBezTo>
                <a:lnTo>
                  <a:pt x="2869" y="308"/>
                </a:lnTo>
                <a:lnTo>
                  <a:pt x="2213" y="308"/>
                </a:lnTo>
                <a:lnTo>
                  <a:pt x="2459" y="692"/>
                </a:lnTo>
                <a:cubicBezTo>
                  <a:pt x="2486" y="769"/>
                  <a:pt x="2514" y="846"/>
                  <a:pt x="2541" y="923"/>
                </a:cubicBezTo>
                <a:lnTo>
                  <a:pt x="1803" y="1154"/>
                </a:lnTo>
                <a:lnTo>
                  <a:pt x="1557" y="923"/>
                </a:lnTo>
                <a:lnTo>
                  <a:pt x="902" y="1077"/>
                </a:lnTo>
                <a:cubicBezTo>
                  <a:pt x="929" y="1205"/>
                  <a:pt x="957" y="1334"/>
                  <a:pt x="984" y="1462"/>
                </a:cubicBezTo>
                <a:cubicBezTo>
                  <a:pt x="929" y="1744"/>
                  <a:pt x="875" y="2026"/>
                  <a:pt x="820" y="2308"/>
                </a:cubicBezTo>
                <a:cubicBezTo>
                  <a:pt x="765" y="2257"/>
                  <a:pt x="711" y="2205"/>
                  <a:pt x="656" y="2154"/>
                </a:cubicBezTo>
                <a:cubicBezTo>
                  <a:pt x="629" y="2231"/>
                  <a:pt x="601" y="2308"/>
                  <a:pt x="574" y="2385"/>
                </a:cubicBezTo>
                <a:lnTo>
                  <a:pt x="328" y="2538"/>
                </a:lnTo>
                <a:lnTo>
                  <a:pt x="0" y="3000"/>
                </a:lnTo>
                <a:lnTo>
                  <a:pt x="0" y="3462"/>
                </a:lnTo>
                <a:lnTo>
                  <a:pt x="328" y="3692"/>
                </a:lnTo>
                <a:lnTo>
                  <a:pt x="738" y="3538"/>
                </a:lnTo>
                <a:cubicBezTo>
                  <a:pt x="765" y="3692"/>
                  <a:pt x="793" y="3846"/>
                  <a:pt x="820" y="4000"/>
                </a:cubicBezTo>
                <a:lnTo>
                  <a:pt x="984" y="4000"/>
                </a:lnTo>
                <a:lnTo>
                  <a:pt x="984" y="4077"/>
                </a:lnTo>
                <a:cubicBezTo>
                  <a:pt x="1311" y="4000"/>
                  <a:pt x="1240" y="3993"/>
                  <a:pt x="1311" y="4000"/>
                </a:cubicBezTo>
                <a:cubicBezTo>
                  <a:pt x="1382" y="4007"/>
                  <a:pt x="1378" y="4124"/>
                  <a:pt x="1411" y="4121"/>
                </a:cubicBezTo>
                <a:cubicBezTo>
                  <a:pt x="1487" y="4047"/>
                  <a:pt x="1644" y="3939"/>
                  <a:pt x="1720" y="3900"/>
                </a:cubicBezTo>
                <a:cubicBezTo>
                  <a:pt x="1796" y="3861"/>
                  <a:pt x="1787" y="3873"/>
                  <a:pt x="1869" y="3886"/>
                </a:cubicBezTo>
                <a:cubicBezTo>
                  <a:pt x="1951" y="3899"/>
                  <a:pt x="2074" y="3776"/>
                  <a:pt x="2131" y="3846"/>
                </a:cubicBezTo>
                <a:cubicBezTo>
                  <a:pt x="2188" y="3916"/>
                  <a:pt x="2186" y="4154"/>
                  <a:pt x="2213" y="4308"/>
                </a:cubicBezTo>
                <a:lnTo>
                  <a:pt x="2705" y="4538"/>
                </a:lnTo>
                <a:lnTo>
                  <a:pt x="3279" y="4769"/>
                </a:lnTo>
                <a:lnTo>
                  <a:pt x="3279" y="5077"/>
                </a:lnTo>
                <a:lnTo>
                  <a:pt x="3443" y="5308"/>
                </a:lnTo>
                <a:cubicBezTo>
                  <a:pt x="3525" y="5308"/>
                  <a:pt x="3934" y="5385"/>
                  <a:pt x="3934" y="5385"/>
                </a:cubicBezTo>
                <a:lnTo>
                  <a:pt x="3934" y="5692"/>
                </a:lnTo>
                <a:lnTo>
                  <a:pt x="3934" y="6231"/>
                </a:lnTo>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72" name="Freeform 409"/>
          <p:cNvSpPr>
            <a:spLocks/>
          </p:cNvSpPr>
          <p:nvPr/>
        </p:nvSpPr>
        <p:spPr bwMode="auto">
          <a:xfrm>
            <a:off x="2563813" y="5153025"/>
            <a:ext cx="473075" cy="947738"/>
          </a:xfrm>
          <a:custGeom>
            <a:avLst/>
            <a:gdLst>
              <a:gd name="T0" fmla="*/ 2147483646 w 10000"/>
              <a:gd name="T1" fmla="*/ 2147483646 h 10001"/>
              <a:gd name="T2" fmla="*/ 2147483646 w 10000"/>
              <a:gd name="T3" fmla="*/ 2147483646 h 10001"/>
              <a:gd name="T4" fmla="*/ 2147483646 w 10000"/>
              <a:gd name="T5" fmla="*/ 2147483646 h 10001"/>
              <a:gd name="T6" fmla="*/ 2147483646 w 10000"/>
              <a:gd name="T7" fmla="*/ 2147483646 h 10001"/>
              <a:gd name="T8" fmla="*/ 2147483646 w 10000"/>
              <a:gd name="T9" fmla="*/ 2147483646 h 10001"/>
              <a:gd name="T10" fmla="*/ 2147483646 w 10000"/>
              <a:gd name="T11" fmla="*/ 2147483646 h 10001"/>
              <a:gd name="T12" fmla="*/ 2147483646 w 10000"/>
              <a:gd name="T13" fmla="*/ 2147483646 h 10001"/>
              <a:gd name="T14" fmla="*/ 2147483646 w 10000"/>
              <a:gd name="T15" fmla="*/ 2147483646 h 10001"/>
              <a:gd name="T16" fmla="*/ 2147483646 w 10000"/>
              <a:gd name="T17" fmla="*/ 2147483646 h 10001"/>
              <a:gd name="T18" fmla="*/ 2147483646 w 10000"/>
              <a:gd name="T19" fmla="*/ 2147483646 h 10001"/>
              <a:gd name="T20" fmla="*/ 2147483646 w 10000"/>
              <a:gd name="T21" fmla="*/ 2147483646 h 10001"/>
              <a:gd name="T22" fmla="*/ 2147483646 w 10000"/>
              <a:gd name="T23" fmla="*/ 2147483646 h 10001"/>
              <a:gd name="T24" fmla="*/ 2147483646 w 10000"/>
              <a:gd name="T25" fmla="*/ 2147483646 h 10001"/>
              <a:gd name="T26" fmla="*/ 2147483646 w 10000"/>
              <a:gd name="T27" fmla="*/ 2147483646 h 10001"/>
              <a:gd name="T28" fmla="*/ 2147483646 w 10000"/>
              <a:gd name="T29" fmla="*/ 0 h 10001"/>
              <a:gd name="T30" fmla="*/ 2147483646 w 10000"/>
              <a:gd name="T31" fmla="*/ 2147483646 h 10001"/>
              <a:gd name="T32" fmla="*/ 2147483646 w 10000"/>
              <a:gd name="T33" fmla="*/ 2147483646 h 10001"/>
              <a:gd name="T34" fmla="*/ 2147483646 w 10000"/>
              <a:gd name="T35" fmla="*/ 2147483646 h 10001"/>
              <a:gd name="T36" fmla="*/ 2147483646 w 10000"/>
              <a:gd name="T37" fmla="*/ 2147483646 h 10001"/>
              <a:gd name="T38" fmla="*/ 2147483646 w 10000"/>
              <a:gd name="T39" fmla="*/ 2147483646 h 10001"/>
              <a:gd name="T40" fmla="*/ 2147483646 w 10000"/>
              <a:gd name="T41" fmla="*/ 2147483646 h 10001"/>
              <a:gd name="T42" fmla="*/ 2147483646 w 10000"/>
              <a:gd name="T43" fmla="*/ 2147483646 h 10001"/>
              <a:gd name="T44" fmla="*/ 2147483646 w 10000"/>
              <a:gd name="T45" fmla="*/ 2147483646 h 10001"/>
              <a:gd name="T46" fmla="*/ 2147483646 w 10000"/>
              <a:gd name="T47" fmla="*/ 2147483646 h 10001"/>
              <a:gd name="T48" fmla="*/ 2147483646 w 10000"/>
              <a:gd name="T49" fmla="*/ 2147483646 h 10001"/>
              <a:gd name="T50" fmla="*/ 2147483646 w 10000"/>
              <a:gd name="T51" fmla="*/ 2147483646 h 10001"/>
              <a:gd name="T52" fmla="*/ 2147483646 w 10000"/>
              <a:gd name="T53" fmla="*/ 2147483646 h 10001"/>
              <a:gd name="T54" fmla="*/ 2147483646 w 10000"/>
              <a:gd name="T55" fmla="*/ 2147483646 h 10001"/>
              <a:gd name="T56" fmla="*/ 2147483646 w 10000"/>
              <a:gd name="T57" fmla="*/ 2147483646 h 10001"/>
              <a:gd name="T58" fmla="*/ 2147483646 w 10000"/>
              <a:gd name="T59" fmla="*/ 2147483646 h 10001"/>
              <a:gd name="T60" fmla="*/ 2147483646 w 10000"/>
              <a:gd name="T61" fmla="*/ 2147483646 h 10001"/>
              <a:gd name="T62" fmla="*/ 2147483646 w 10000"/>
              <a:gd name="T63" fmla="*/ 2147483646 h 10001"/>
              <a:gd name="T64" fmla="*/ 2147483646 w 10000"/>
              <a:gd name="T65" fmla="*/ 2147483646 h 10001"/>
              <a:gd name="T66" fmla="*/ 0 w 10000"/>
              <a:gd name="T67" fmla="*/ 2147483646 h 10001"/>
              <a:gd name="T68" fmla="*/ 2147483646 w 10000"/>
              <a:gd name="T69" fmla="*/ 2147483646 h 10001"/>
              <a:gd name="T70" fmla="*/ 2147483646 w 10000"/>
              <a:gd name="T71" fmla="*/ 2147483646 h 10001"/>
              <a:gd name="T72" fmla="*/ 2147483646 w 10000"/>
              <a:gd name="T73" fmla="*/ 2147483646 h 10001"/>
              <a:gd name="T74" fmla="*/ 2147483646 w 10000"/>
              <a:gd name="T75" fmla="*/ 2147483646 h 10001"/>
              <a:gd name="T76" fmla="*/ 2147483646 w 10000"/>
              <a:gd name="T77" fmla="*/ 2147483646 h 10001"/>
              <a:gd name="T78" fmla="*/ 2147483646 w 10000"/>
              <a:gd name="T79" fmla="*/ 2147483646 h 10001"/>
              <a:gd name="T80" fmla="*/ 2147483646 w 10000"/>
              <a:gd name="T81" fmla="*/ 2147483646 h 10001"/>
              <a:gd name="T82" fmla="*/ 2147483646 w 10000"/>
              <a:gd name="T83" fmla="*/ 2147483646 h 10001"/>
              <a:gd name="T84" fmla="*/ 2147483646 w 10000"/>
              <a:gd name="T85" fmla="*/ 2147483646 h 10001"/>
              <a:gd name="T86" fmla="*/ 2147483646 w 10000"/>
              <a:gd name="T87" fmla="*/ 2147483646 h 10001"/>
              <a:gd name="T88" fmla="*/ 2147483646 w 10000"/>
              <a:gd name="T89" fmla="*/ 2147483646 h 10001"/>
              <a:gd name="T90" fmla="*/ 2147483646 w 10000"/>
              <a:gd name="T91" fmla="*/ 2147483646 h 10001"/>
              <a:gd name="T92" fmla="*/ 2147483646 w 10000"/>
              <a:gd name="T93" fmla="*/ 2147483646 h 10001"/>
              <a:gd name="T94" fmla="*/ 2147483646 w 10000"/>
              <a:gd name="T95" fmla="*/ 2147483646 h 10001"/>
              <a:gd name="T96" fmla="*/ 2147483646 w 10000"/>
              <a:gd name="T97" fmla="*/ 2147483646 h 10001"/>
              <a:gd name="T98" fmla="*/ 2147483646 w 10000"/>
              <a:gd name="T99" fmla="*/ 2147483646 h 10001"/>
              <a:gd name="T100" fmla="*/ 2147483646 w 10000"/>
              <a:gd name="T101" fmla="*/ 2147483646 h 10001"/>
              <a:gd name="T102" fmla="*/ 2147483646 w 10000"/>
              <a:gd name="T103" fmla="*/ 2147483646 h 10001"/>
              <a:gd name="T104" fmla="*/ 2147483646 w 10000"/>
              <a:gd name="T105" fmla="*/ 2147483646 h 10001"/>
              <a:gd name="T106" fmla="*/ 2147483646 w 10000"/>
              <a:gd name="T107" fmla="*/ 2147483646 h 10001"/>
              <a:gd name="T108" fmla="*/ 2147483646 w 10000"/>
              <a:gd name="T109" fmla="*/ 2147483646 h 10001"/>
              <a:gd name="T110" fmla="*/ 2147483646 w 10000"/>
              <a:gd name="T111" fmla="*/ 2147483646 h 10001"/>
              <a:gd name="T112" fmla="*/ 2147483646 w 10000"/>
              <a:gd name="T113" fmla="*/ 2147483646 h 10001"/>
              <a:gd name="T114" fmla="*/ 2147483646 w 10000"/>
              <a:gd name="T115" fmla="*/ 2147483646 h 10001"/>
              <a:gd name="T116" fmla="*/ 2147483646 w 10000"/>
              <a:gd name="T117" fmla="*/ 2147483646 h 10001"/>
              <a:gd name="T118" fmla="*/ 2147483646 w 10000"/>
              <a:gd name="T119" fmla="*/ 2147483646 h 10001"/>
              <a:gd name="T120" fmla="*/ 2147483646 w 10000"/>
              <a:gd name="T121" fmla="*/ 2147483646 h 10001"/>
              <a:gd name="T122" fmla="*/ 2147483646 w 10000"/>
              <a:gd name="T123" fmla="*/ 2147483646 h 10001"/>
              <a:gd name="T124" fmla="*/ 2147483646 w 10000"/>
              <a:gd name="T125" fmla="*/ 2147483646 h 100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00" h="10001">
                <a:moveTo>
                  <a:pt x="7581" y="2950"/>
                </a:moveTo>
                <a:cubicBezTo>
                  <a:pt x="7635" y="2818"/>
                  <a:pt x="7688" y="2685"/>
                  <a:pt x="7742" y="2552"/>
                </a:cubicBezTo>
                <a:lnTo>
                  <a:pt x="8065" y="2312"/>
                </a:lnTo>
                <a:lnTo>
                  <a:pt x="9194" y="1754"/>
                </a:lnTo>
                <a:lnTo>
                  <a:pt x="9677" y="1595"/>
                </a:lnTo>
                <a:lnTo>
                  <a:pt x="10000" y="1116"/>
                </a:lnTo>
                <a:lnTo>
                  <a:pt x="9839" y="1037"/>
                </a:lnTo>
                <a:lnTo>
                  <a:pt x="9355" y="1197"/>
                </a:lnTo>
                <a:lnTo>
                  <a:pt x="8387" y="1435"/>
                </a:lnTo>
                <a:lnTo>
                  <a:pt x="7581" y="1356"/>
                </a:lnTo>
                <a:cubicBezTo>
                  <a:pt x="7635" y="1170"/>
                  <a:pt x="7688" y="983"/>
                  <a:pt x="7742" y="797"/>
                </a:cubicBezTo>
                <a:lnTo>
                  <a:pt x="7258" y="638"/>
                </a:lnTo>
                <a:lnTo>
                  <a:pt x="6290" y="479"/>
                </a:lnTo>
                <a:lnTo>
                  <a:pt x="5806" y="319"/>
                </a:lnTo>
                <a:lnTo>
                  <a:pt x="5323" y="0"/>
                </a:lnTo>
                <a:lnTo>
                  <a:pt x="4677" y="81"/>
                </a:lnTo>
                <a:lnTo>
                  <a:pt x="4516" y="159"/>
                </a:lnTo>
                <a:lnTo>
                  <a:pt x="3710" y="81"/>
                </a:lnTo>
                <a:cubicBezTo>
                  <a:pt x="3387" y="81"/>
                  <a:pt x="3476" y="72"/>
                  <a:pt x="3387" y="81"/>
                </a:cubicBezTo>
                <a:cubicBezTo>
                  <a:pt x="3298" y="89"/>
                  <a:pt x="3178" y="131"/>
                  <a:pt x="3178" y="131"/>
                </a:cubicBezTo>
                <a:cubicBezTo>
                  <a:pt x="3339" y="211"/>
                  <a:pt x="3245" y="168"/>
                  <a:pt x="3226" y="240"/>
                </a:cubicBezTo>
                <a:cubicBezTo>
                  <a:pt x="3207" y="310"/>
                  <a:pt x="3065" y="558"/>
                  <a:pt x="3065" y="558"/>
                </a:cubicBezTo>
                <a:lnTo>
                  <a:pt x="2581" y="797"/>
                </a:lnTo>
                <a:lnTo>
                  <a:pt x="2581" y="1275"/>
                </a:lnTo>
                <a:lnTo>
                  <a:pt x="2258" y="1595"/>
                </a:lnTo>
                <a:lnTo>
                  <a:pt x="1774" y="2631"/>
                </a:lnTo>
                <a:cubicBezTo>
                  <a:pt x="1828" y="2896"/>
                  <a:pt x="1881" y="3163"/>
                  <a:pt x="1935" y="3428"/>
                </a:cubicBezTo>
                <a:lnTo>
                  <a:pt x="968" y="4466"/>
                </a:lnTo>
                <a:lnTo>
                  <a:pt x="806" y="5582"/>
                </a:lnTo>
                <a:lnTo>
                  <a:pt x="806" y="6141"/>
                </a:lnTo>
                <a:cubicBezTo>
                  <a:pt x="752" y="6327"/>
                  <a:pt x="699" y="6514"/>
                  <a:pt x="645" y="6699"/>
                </a:cubicBezTo>
                <a:lnTo>
                  <a:pt x="968" y="7019"/>
                </a:lnTo>
                <a:lnTo>
                  <a:pt x="484" y="8294"/>
                </a:lnTo>
                <a:lnTo>
                  <a:pt x="0" y="8852"/>
                </a:lnTo>
                <a:cubicBezTo>
                  <a:pt x="54" y="8985"/>
                  <a:pt x="47" y="9085"/>
                  <a:pt x="161" y="9251"/>
                </a:cubicBezTo>
                <a:cubicBezTo>
                  <a:pt x="275" y="9417"/>
                  <a:pt x="316" y="9724"/>
                  <a:pt x="685" y="9848"/>
                </a:cubicBezTo>
                <a:cubicBezTo>
                  <a:pt x="1054" y="9973"/>
                  <a:pt x="2126" y="10011"/>
                  <a:pt x="2375" y="10000"/>
                </a:cubicBezTo>
                <a:cubicBezTo>
                  <a:pt x="2624" y="9989"/>
                  <a:pt x="2202" y="9881"/>
                  <a:pt x="2182" y="9783"/>
                </a:cubicBezTo>
                <a:cubicBezTo>
                  <a:pt x="2163" y="9685"/>
                  <a:pt x="2172" y="9527"/>
                  <a:pt x="2258" y="9410"/>
                </a:cubicBezTo>
                <a:cubicBezTo>
                  <a:pt x="2345" y="9293"/>
                  <a:pt x="2550" y="9220"/>
                  <a:pt x="2701" y="9082"/>
                </a:cubicBezTo>
                <a:cubicBezTo>
                  <a:pt x="2852" y="8944"/>
                  <a:pt x="3004" y="8707"/>
                  <a:pt x="3165" y="8584"/>
                </a:cubicBezTo>
                <a:cubicBezTo>
                  <a:pt x="3326" y="8461"/>
                  <a:pt x="3550" y="8459"/>
                  <a:pt x="3668" y="8344"/>
                </a:cubicBezTo>
                <a:cubicBezTo>
                  <a:pt x="3786" y="8229"/>
                  <a:pt x="3918" y="7996"/>
                  <a:pt x="3871" y="7895"/>
                </a:cubicBezTo>
                <a:cubicBezTo>
                  <a:pt x="3824" y="7794"/>
                  <a:pt x="3548" y="7789"/>
                  <a:pt x="3387" y="7736"/>
                </a:cubicBezTo>
                <a:cubicBezTo>
                  <a:pt x="3280" y="7629"/>
                  <a:pt x="3000" y="7495"/>
                  <a:pt x="3065" y="7416"/>
                </a:cubicBezTo>
                <a:cubicBezTo>
                  <a:pt x="3130" y="7337"/>
                  <a:pt x="3541" y="7312"/>
                  <a:pt x="3779" y="7260"/>
                </a:cubicBezTo>
                <a:cubicBezTo>
                  <a:pt x="3810" y="7153"/>
                  <a:pt x="3875" y="7075"/>
                  <a:pt x="3971" y="6968"/>
                </a:cubicBezTo>
                <a:cubicBezTo>
                  <a:pt x="4067" y="6861"/>
                  <a:pt x="4220" y="6700"/>
                  <a:pt x="4355" y="6620"/>
                </a:cubicBezTo>
                <a:cubicBezTo>
                  <a:pt x="4490" y="6540"/>
                  <a:pt x="4699" y="6570"/>
                  <a:pt x="4780" y="6490"/>
                </a:cubicBezTo>
                <a:cubicBezTo>
                  <a:pt x="4861" y="6410"/>
                  <a:pt x="4853" y="6226"/>
                  <a:pt x="4839" y="6141"/>
                </a:cubicBezTo>
                <a:cubicBezTo>
                  <a:pt x="5323" y="5822"/>
                  <a:pt x="5348" y="5984"/>
                  <a:pt x="5437" y="5921"/>
                </a:cubicBezTo>
                <a:cubicBezTo>
                  <a:pt x="5526" y="5858"/>
                  <a:pt x="5368" y="5818"/>
                  <a:pt x="5376" y="5762"/>
                </a:cubicBezTo>
                <a:cubicBezTo>
                  <a:pt x="5384" y="5706"/>
                  <a:pt x="5412" y="5665"/>
                  <a:pt x="5484" y="5582"/>
                </a:cubicBezTo>
                <a:cubicBezTo>
                  <a:pt x="5556" y="5499"/>
                  <a:pt x="5622" y="5319"/>
                  <a:pt x="5806" y="5264"/>
                </a:cubicBezTo>
                <a:cubicBezTo>
                  <a:pt x="5990" y="5209"/>
                  <a:pt x="6266" y="5289"/>
                  <a:pt x="6588" y="5253"/>
                </a:cubicBezTo>
                <a:cubicBezTo>
                  <a:pt x="6910" y="5217"/>
                  <a:pt x="7468" y="5176"/>
                  <a:pt x="7741" y="5045"/>
                </a:cubicBezTo>
                <a:cubicBezTo>
                  <a:pt x="8014" y="4914"/>
                  <a:pt x="8092" y="4629"/>
                  <a:pt x="8226" y="4466"/>
                </a:cubicBezTo>
                <a:cubicBezTo>
                  <a:pt x="8361" y="4303"/>
                  <a:pt x="8441" y="4199"/>
                  <a:pt x="8548" y="4066"/>
                </a:cubicBezTo>
                <a:lnTo>
                  <a:pt x="8226" y="3748"/>
                </a:lnTo>
                <a:cubicBezTo>
                  <a:pt x="8065" y="3668"/>
                  <a:pt x="7825" y="3557"/>
                  <a:pt x="7742" y="3509"/>
                </a:cubicBezTo>
                <a:cubicBezTo>
                  <a:pt x="7659" y="3461"/>
                  <a:pt x="7731" y="3475"/>
                  <a:pt x="7726" y="3458"/>
                </a:cubicBezTo>
                <a:lnTo>
                  <a:pt x="7581" y="3350"/>
                </a:lnTo>
                <a:lnTo>
                  <a:pt x="7581" y="2950"/>
                </a:lnTo>
                <a:close/>
              </a:path>
            </a:pathLst>
          </a:custGeom>
          <a:solidFill>
            <a:schemeClr val="bg1"/>
          </a:solidFill>
          <a:ln w="9525">
            <a:solidFill>
              <a:schemeClr val="bg2"/>
            </a:solidFill>
            <a:round/>
            <a:headEnd/>
            <a:tailEnd/>
          </a:ln>
        </p:spPr>
        <p:txBody>
          <a:bodyPr/>
          <a:lstStyle/>
          <a:p>
            <a:endParaRPr lang="en-US"/>
          </a:p>
        </p:txBody>
      </p:sp>
      <p:sp>
        <p:nvSpPr>
          <p:cNvPr id="4273" name="Freeform 444"/>
          <p:cNvSpPr>
            <a:spLocks/>
          </p:cNvSpPr>
          <p:nvPr/>
        </p:nvSpPr>
        <p:spPr bwMode="auto">
          <a:xfrm>
            <a:off x="2500313" y="5053013"/>
            <a:ext cx="242887" cy="1179512"/>
          </a:xfrm>
          <a:custGeom>
            <a:avLst/>
            <a:gdLst>
              <a:gd name="T0" fmla="*/ 2147483646 w 14463"/>
              <a:gd name="T1" fmla="*/ 2147483646 h 11339"/>
              <a:gd name="T2" fmla="*/ 2147483646 w 14463"/>
              <a:gd name="T3" fmla="*/ 0 h 11339"/>
              <a:gd name="T4" fmla="*/ 2147483646 w 14463"/>
              <a:gd name="T5" fmla="*/ 2147483646 h 11339"/>
              <a:gd name="T6" fmla="*/ 2147483646 w 14463"/>
              <a:gd name="T7" fmla="*/ 2147483646 h 11339"/>
              <a:gd name="T8" fmla="*/ 2147483646 w 14463"/>
              <a:gd name="T9" fmla="*/ 2147483646 h 11339"/>
              <a:gd name="T10" fmla="*/ 2147483646 w 14463"/>
              <a:gd name="T11" fmla="*/ 2147483646 h 11339"/>
              <a:gd name="T12" fmla="*/ 2147483646 w 14463"/>
              <a:gd name="T13" fmla="*/ 2147483646 h 11339"/>
              <a:gd name="T14" fmla="*/ 2147483646 w 14463"/>
              <a:gd name="T15" fmla="*/ 2147483646 h 11339"/>
              <a:gd name="T16" fmla="*/ 2147483646 w 14463"/>
              <a:gd name="T17" fmla="*/ 2147483646 h 11339"/>
              <a:gd name="T18" fmla="*/ 2147483646 w 14463"/>
              <a:gd name="T19" fmla="*/ 2147483646 h 11339"/>
              <a:gd name="T20" fmla="*/ 2147483646 w 14463"/>
              <a:gd name="T21" fmla="*/ 2147483646 h 11339"/>
              <a:gd name="T22" fmla="*/ 2147483646 w 14463"/>
              <a:gd name="T23" fmla="*/ 2147483646 h 11339"/>
              <a:gd name="T24" fmla="*/ 2147483646 w 14463"/>
              <a:gd name="T25" fmla="*/ 2147483646 h 11339"/>
              <a:gd name="T26" fmla="*/ 2147483646 w 14463"/>
              <a:gd name="T27" fmla="*/ 2147483646 h 11339"/>
              <a:gd name="T28" fmla="*/ 2147483646 w 14463"/>
              <a:gd name="T29" fmla="*/ 2147483646 h 11339"/>
              <a:gd name="T30" fmla="*/ 2147483646 w 14463"/>
              <a:gd name="T31" fmla="*/ 2147483646 h 11339"/>
              <a:gd name="T32" fmla="*/ 2147483646 w 14463"/>
              <a:gd name="T33" fmla="*/ 2147483646 h 11339"/>
              <a:gd name="T34" fmla="*/ 2147483646 w 14463"/>
              <a:gd name="T35" fmla="*/ 2147483646 h 11339"/>
              <a:gd name="T36" fmla="*/ 2147483646 w 14463"/>
              <a:gd name="T37" fmla="*/ 2147483646 h 11339"/>
              <a:gd name="T38" fmla="*/ 2147483646 w 14463"/>
              <a:gd name="T39" fmla="*/ 2147483646 h 11339"/>
              <a:gd name="T40" fmla="*/ 2147483646 w 14463"/>
              <a:gd name="T41" fmla="*/ 2147483646 h 11339"/>
              <a:gd name="T42" fmla="*/ 2147483646 w 14463"/>
              <a:gd name="T43" fmla="*/ 2147483646 h 11339"/>
              <a:gd name="T44" fmla="*/ 2147483646 w 14463"/>
              <a:gd name="T45" fmla="*/ 2147483646 h 11339"/>
              <a:gd name="T46" fmla="*/ 2147483646 w 14463"/>
              <a:gd name="T47" fmla="*/ 2147483646 h 11339"/>
              <a:gd name="T48" fmla="*/ 2147483646 w 14463"/>
              <a:gd name="T49" fmla="*/ 2147483646 h 11339"/>
              <a:gd name="T50" fmla="*/ 2147483646 w 14463"/>
              <a:gd name="T51" fmla="*/ 2147483646 h 11339"/>
              <a:gd name="T52" fmla="*/ 2147483646 w 14463"/>
              <a:gd name="T53" fmla="*/ 2147483646 h 11339"/>
              <a:gd name="T54" fmla="*/ 2147483646 w 14463"/>
              <a:gd name="T55" fmla="*/ 2147483646 h 11339"/>
              <a:gd name="T56" fmla="*/ 2147483646 w 14463"/>
              <a:gd name="T57" fmla="*/ 2147483646 h 11339"/>
              <a:gd name="T58" fmla="*/ 2147483646 w 14463"/>
              <a:gd name="T59" fmla="*/ 2147483646 h 11339"/>
              <a:gd name="T60" fmla="*/ 2147483646 w 14463"/>
              <a:gd name="T61" fmla="*/ 2147483646 h 11339"/>
              <a:gd name="T62" fmla="*/ 2147483646 w 14463"/>
              <a:gd name="T63" fmla="*/ 2147483646 h 11339"/>
              <a:gd name="T64" fmla="*/ 0 w 14463"/>
              <a:gd name="T65" fmla="*/ 2147483646 h 11339"/>
              <a:gd name="T66" fmla="*/ 2147483646 w 14463"/>
              <a:gd name="T67" fmla="*/ 2147483646 h 11339"/>
              <a:gd name="T68" fmla="*/ 2147483646 w 14463"/>
              <a:gd name="T69" fmla="*/ 2147483646 h 11339"/>
              <a:gd name="T70" fmla="*/ 2147483646 w 14463"/>
              <a:gd name="T71" fmla="*/ 2147483646 h 11339"/>
              <a:gd name="T72" fmla="*/ 2147483646 w 14463"/>
              <a:gd name="T73" fmla="*/ 2147483646 h 11339"/>
              <a:gd name="T74" fmla="*/ 2147483646 w 14463"/>
              <a:gd name="T75" fmla="*/ 2147483646 h 11339"/>
              <a:gd name="T76" fmla="*/ 2147483646 w 14463"/>
              <a:gd name="T77" fmla="*/ 2147483646 h 11339"/>
              <a:gd name="T78" fmla="*/ 2147483646 w 14463"/>
              <a:gd name="T79" fmla="*/ 2147483646 h 11339"/>
              <a:gd name="T80" fmla="*/ 2147483646 w 14463"/>
              <a:gd name="T81" fmla="*/ 2147483646 h 11339"/>
              <a:gd name="T82" fmla="*/ 2147483646 w 14463"/>
              <a:gd name="T83" fmla="*/ 2147483646 h 11339"/>
              <a:gd name="T84" fmla="*/ 2147483646 w 14463"/>
              <a:gd name="T85" fmla="*/ 2147483646 h 11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463" h="11339">
                <a:moveTo>
                  <a:pt x="8188" y="209"/>
                </a:moveTo>
                <a:lnTo>
                  <a:pt x="8780" y="0"/>
                </a:lnTo>
                <a:lnTo>
                  <a:pt x="10217" y="207"/>
                </a:lnTo>
                <a:cubicBezTo>
                  <a:pt x="10556" y="264"/>
                  <a:pt x="10640" y="126"/>
                  <a:pt x="10761" y="229"/>
                </a:cubicBezTo>
                <a:cubicBezTo>
                  <a:pt x="10936" y="271"/>
                  <a:pt x="11461" y="322"/>
                  <a:pt x="11696" y="417"/>
                </a:cubicBezTo>
                <a:cubicBezTo>
                  <a:pt x="11902" y="494"/>
                  <a:pt x="11642" y="593"/>
                  <a:pt x="11730" y="676"/>
                </a:cubicBezTo>
                <a:cubicBezTo>
                  <a:pt x="11818" y="759"/>
                  <a:pt x="12063" y="841"/>
                  <a:pt x="12227" y="913"/>
                </a:cubicBezTo>
                <a:lnTo>
                  <a:pt x="12983" y="1126"/>
                </a:lnTo>
                <a:lnTo>
                  <a:pt x="12748" y="1307"/>
                </a:lnTo>
                <a:cubicBezTo>
                  <a:pt x="12663" y="1515"/>
                  <a:pt x="11910" y="1697"/>
                  <a:pt x="11825" y="1905"/>
                </a:cubicBezTo>
                <a:lnTo>
                  <a:pt x="10725" y="2530"/>
                </a:lnTo>
                <a:lnTo>
                  <a:pt x="10429" y="2947"/>
                </a:lnTo>
                <a:cubicBezTo>
                  <a:pt x="10471" y="3165"/>
                  <a:pt x="10514" y="3383"/>
                  <a:pt x="10556" y="3601"/>
                </a:cubicBezTo>
                <a:lnTo>
                  <a:pt x="10852" y="3839"/>
                </a:lnTo>
                <a:lnTo>
                  <a:pt x="10345" y="3839"/>
                </a:lnTo>
                <a:lnTo>
                  <a:pt x="11191" y="4197"/>
                </a:lnTo>
                <a:cubicBezTo>
                  <a:pt x="11149" y="4405"/>
                  <a:pt x="11106" y="4613"/>
                  <a:pt x="11064" y="4821"/>
                </a:cubicBezTo>
                <a:lnTo>
                  <a:pt x="10599" y="5030"/>
                </a:lnTo>
                <a:lnTo>
                  <a:pt x="9456" y="5298"/>
                </a:lnTo>
                <a:lnTo>
                  <a:pt x="8822" y="6012"/>
                </a:lnTo>
                <a:lnTo>
                  <a:pt x="8272" y="6161"/>
                </a:lnTo>
                <a:lnTo>
                  <a:pt x="8526" y="6429"/>
                </a:lnTo>
                <a:lnTo>
                  <a:pt x="8145" y="7084"/>
                </a:lnTo>
                <a:lnTo>
                  <a:pt x="7299" y="7768"/>
                </a:lnTo>
                <a:lnTo>
                  <a:pt x="7383" y="8155"/>
                </a:lnTo>
                <a:lnTo>
                  <a:pt x="7680" y="8393"/>
                </a:lnTo>
                <a:cubicBezTo>
                  <a:pt x="7624" y="8571"/>
                  <a:pt x="7567" y="8750"/>
                  <a:pt x="7511" y="8928"/>
                </a:cubicBezTo>
                <a:lnTo>
                  <a:pt x="7003" y="9465"/>
                </a:lnTo>
                <a:lnTo>
                  <a:pt x="10190" y="10380"/>
                </a:lnTo>
                <a:cubicBezTo>
                  <a:pt x="10685" y="10621"/>
                  <a:pt x="15360" y="10855"/>
                  <a:pt x="14311" y="11050"/>
                </a:cubicBezTo>
                <a:cubicBezTo>
                  <a:pt x="11744" y="11422"/>
                  <a:pt x="9928" y="11345"/>
                  <a:pt x="8880" y="11304"/>
                </a:cubicBezTo>
                <a:lnTo>
                  <a:pt x="3686" y="10662"/>
                </a:lnTo>
                <a:lnTo>
                  <a:pt x="0" y="9499"/>
                </a:lnTo>
                <a:lnTo>
                  <a:pt x="1492" y="8492"/>
                </a:lnTo>
                <a:lnTo>
                  <a:pt x="2079" y="7943"/>
                </a:lnTo>
                <a:lnTo>
                  <a:pt x="4644" y="6748"/>
                </a:lnTo>
                <a:cubicBezTo>
                  <a:pt x="4630" y="6430"/>
                  <a:pt x="2665" y="7030"/>
                  <a:pt x="2651" y="6712"/>
                </a:cubicBezTo>
                <a:lnTo>
                  <a:pt x="4099" y="5323"/>
                </a:lnTo>
                <a:lnTo>
                  <a:pt x="5760" y="4554"/>
                </a:lnTo>
                <a:cubicBezTo>
                  <a:pt x="5651" y="3371"/>
                  <a:pt x="6192" y="4301"/>
                  <a:pt x="6082" y="3119"/>
                </a:cubicBezTo>
                <a:lnTo>
                  <a:pt x="7891" y="1548"/>
                </a:lnTo>
                <a:lnTo>
                  <a:pt x="8314" y="982"/>
                </a:lnTo>
                <a:lnTo>
                  <a:pt x="8188" y="209"/>
                </a:lnTo>
                <a:close/>
              </a:path>
            </a:pathLst>
          </a:custGeom>
          <a:solidFill>
            <a:schemeClr val="bg1"/>
          </a:solidFill>
          <a:ln w="9525" cap="flat" cmpd="sng">
            <a:solidFill>
              <a:schemeClr val="bg2"/>
            </a:solidFill>
            <a:prstDash val="solid"/>
            <a:round/>
            <a:headEnd type="none" w="med" len="med"/>
            <a:tailEnd type="none" w="med" len="med"/>
          </a:ln>
        </p:spPr>
        <p:txBody>
          <a:bodyPr/>
          <a:lstStyle/>
          <a:p>
            <a:endParaRPr lang="en-US"/>
          </a:p>
        </p:txBody>
      </p:sp>
      <p:sp>
        <p:nvSpPr>
          <p:cNvPr id="4274" name="Freeform 410"/>
          <p:cNvSpPr>
            <a:spLocks/>
          </p:cNvSpPr>
          <p:nvPr/>
        </p:nvSpPr>
        <p:spPr bwMode="auto">
          <a:xfrm>
            <a:off x="2820988" y="5105400"/>
            <a:ext cx="200025" cy="187325"/>
          </a:xfrm>
          <a:custGeom>
            <a:avLst/>
            <a:gdLst>
              <a:gd name="T0" fmla="*/ 2147483646 w 168"/>
              <a:gd name="T1" fmla="*/ 0 h 156"/>
              <a:gd name="T2" fmla="*/ 0 w 168"/>
              <a:gd name="T3" fmla="*/ 2147483646 h 156"/>
              <a:gd name="T4" fmla="*/ 0 w 168"/>
              <a:gd name="T5" fmla="*/ 2147483646 h 156"/>
              <a:gd name="T6" fmla="*/ 2147483646 w 168"/>
              <a:gd name="T7" fmla="*/ 2147483646 h 156"/>
              <a:gd name="T8" fmla="*/ 2147483646 w 168"/>
              <a:gd name="T9" fmla="*/ 2147483646 h 156"/>
              <a:gd name="T10" fmla="*/ 2147483646 w 168"/>
              <a:gd name="T11" fmla="*/ 2147483646 h 156"/>
              <a:gd name="T12" fmla="*/ 2147483646 w 168"/>
              <a:gd name="T13" fmla="*/ 2147483646 h 156"/>
              <a:gd name="T14" fmla="*/ 2147483646 w 168"/>
              <a:gd name="T15" fmla="*/ 2147483646 h 156"/>
              <a:gd name="T16" fmla="*/ 2147483646 w 168"/>
              <a:gd name="T17" fmla="*/ 2147483646 h 156"/>
              <a:gd name="T18" fmla="*/ 2147483646 w 168"/>
              <a:gd name="T19" fmla="*/ 2147483646 h 156"/>
              <a:gd name="T20" fmla="*/ 2147483646 w 168"/>
              <a:gd name="T21" fmla="*/ 2147483646 h 156"/>
              <a:gd name="T22" fmla="*/ 2147483646 w 168"/>
              <a:gd name="T23" fmla="*/ 2147483646 h 156"/>
              <a:gd name="T24" fmla="*/ 2147483646 w 168"/>
              <a:gd name="T25" fmla="*/ 2147483646 h 156"/>
              <a:gd name="T26" fmla="*/ 2147483646 w 168"/>
              <a:gd name="T27" fmla="*/ 2147483646 h 156"/>
              <a:gd name="T28" fmla="*/ 2147483646 w 168"/>
              <a:gd name="T29" fmla="*/ 2147483646 h 156"/>
              <a:gd name="T30" fmla="*/ 2147483646 w 168"/>
              <a:gd name="T31" fmla="*/ 2147483646 h 156"/>
              <a:gd name="T32" fmla="*/ 2147483646 w 168"/>
              <a:gd name="T33" fmla="*/ 2147483646 h 156"/>
              <a:gd name="T34" fmla="*/ 2147483646 w 168"/>
              <a:gd name="T35" fmla="*/ 2147483646 h 156"/>
              <a:gd name="T36" fmla="*/ 2147483646 w 168"/>
              <a:gd name="T37" fmla="*/ 0 h 156"/>
              <a:gd name="T38" fmla="*/ 2147483646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chemeClr val="bg1"/>
          </a:solidFill>
          <a:ln w="9525">
            <a:solidFill>
              <a:schemeClr val="bg2"/>
            </a:solidFill>
            <a:round/>
            <a:headEnd/>
            <a:tailEnd/>
          </a:ln>
        </p:spPr>
        <p:txBody>
          <a:bodyPr/>
          <a:lstStyle/>
          <a:p>
            <a:endParaRPr lang="en-US"/>
          </a:p>
        </p:txBody>
      </p:sp>
      <p:sp>
        <p:nvSpPr>
          <p:cNvPr id="4275" name="Freeform 412"/>
          <p:cNvSpPr>
            <a:spLocks/>
          </p:cNvSpPr>
          <p:nvPr/>
        </p:nvSpPr>
        <p:spPr bwMode="auto">
          <a:xfrm>
            <a:off x="2667000" y="4897438"/>
            <a:ext cx="266700" cy="287337"/>
          </a:xfrm>
          <a:custGeom>
            <a:avLst/>
            <a:gdLst>
              <a:gd name="T0" fmla="*/ 2147483646 w 10141"/>
              <a:gd name="T1" fmla="*/ 2147483646 h 10000"/>
              <a:gd name="T2" fmla="*/ 2147483646 w 10141"/>
              <a:gd name="T3" fmla="*/ 2147483646 h 10000"/>
              <a:gd name="T4" fmla="*/ 2147483646 w 10141"/>
              <a:gd name="T5" fmla="*/ 2147483646 h 10000"/>
              <a:gd name="T6" fmla="*/ 2147483646 w 10141"/>
              <a:gd name="T7" fmla="*/ 2147483646 h 10000"/>
              <a:gd name="T8" fmla="*/ 2147483646 w 10141"/>
              <a:gd name="T9" fmla="*/ 2147483646 h 10000"/>
              <a:gd name="T10" fmla="*/ 2147483646 w 10141"/>
              <a:gd name="T11" fmla="*/ 2147483646 h 10000"/>
              <a:gd name="T12" fmla="*/ 2147483646 w 10141"/>
              <a:gd name="T13" fmla="*/ 2147483646 h 10000"/>
              <a:gd name="T14" fmla="*/ 2147483646 w 10141"/>
              <a:gd name="T15" fmla="*/ 2147483646 h 10000"/>
              <a:gd name="T16" fmla="*/ 2147483646 w 10141"/>
              <a:gd name="T17" fmla="*/ 2147483646 h 10000"/>
              <a:gd name="T18" fmla="*/ 2147483646 w 10141"/>
              <a:gd name="T19" fmla="*/ 2147483646 h 10000"/>
              <a:gd name="T20" fmla="*/ 2147483646 w 10141"/>
              <a:gd name="T21" fmla="*/ 2147483646 h 10000"/>
              <a:gd name="T22" fmla="*/ 2147483646 w 10141"/>
              <a:gd name="T23" fmla="*/ 2147483646 h 10000"/>
              <a:gd name="T24" fmla="*/ 2147483646 w 10141"/>
              <a:gd name="T25" fmla="*/ 2147483646 h 10000"/>
              <a:gd name="T26" fmla="*/ 2147483646 w 10141"/>
              <a:gd name="T27" fmla="*/ 0 h 10000"/>
              <a:gd name="T28" fmla="*/ 2147483646 w 10141"/>
              <a:gd name="T29" fmla="*/ 2147483646 h 10000"/>
              <a:gd name="T30" fmla="*/ 2147483646 w 10141"/>
              <a:gd name="T31" fmla="*/ 2147483646 h 10000"/>
              <a:gd name="T32" fmla="*/ 2147483646 w 10141"/>
              <a:gd name="T33" fmla="*/ 2147483646 h 10000"/>
              <a:gd name="T34" fmla="*/ 2147483646 w 10141"/>
              <a:gd name="T35" fmla="*/ 2147483646 h 10000"/>
              <a:gd name="T36" fmla="*/ 2147483646 w 10141"/>
              <a:gd name="T37" fmla="*/ 2147483646 h 10000"/>
              <a:gd name="T38" fmla="*/ 2147483646 w 10141"/>
              <a:gd name="T39" fmla="*/ 2147483646 h 10000"/>
              <a:gd name="T40" fmla="*/ 2147483646 w 10141"/>
              <a:gd name="T41" fmla="*/ 2147483646 h 10000"/>
              <a:gd name="T42" fmla="*/ 2147483646 w 10141"/>
              <a:gd name="T43" fmla="*/ 2147483646 h 10000"/>
              <a:gd name="T44" fmla="*/ 2147483646 w 10141"/>
              <a:gd name="T45" fmla="*/ 2147483646 h 10000"/>
              <a:gd name="T46" fmla="*/ 2147483646 w 10141"/>
              <a:gd name="T47" fmla="*/ 2147483646 h 10000"/>
              <a:gd name="T48" fmla="*/ 2147483646 w 10141"/>
              <a:gd name="T49" fmla="*/ 2147483646 h 10000"/>
              <a:gd name="T50" fmla="*/ 2147483646 w 10141"/>
              <a:gd name="T51" fmla="*/ 2147483646 h 10000"/>
              <a:gd name="T52" fmla="*/ 2147483646 w 10141"/>
              <a:gd name="T53" fmla="*/ 2147483646 h 10000"/>
              <a:gd name="T54" fmla="*/ 2147483646 w 10141"/>
              <a:gd name="T55" fmla="*/ 2147483646 h 10000"/>
              <a:gd name="T56" fmla="*/ 2147483646 w 10141"/>
              <a:gd name="T57" fmla="*/ 2147483646 h 10000"/>
              <a:gd name="T58" fmla="*/ 2147483646 w 10141"/>
              <a:gd name="T59" fmla="*/ 2147483646 h 10000"/>
              <a:gd name="T60" fmla="*/ 2147483646 w 10141"/>
              <a:gd name="T61" fmla="*/ 2147483646 h 1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141" h="10000">
                <a:moveTo>
                  <a:pt x="6087" y="9512"/>
                </a:moveTo>
                <a:lnTo>
                  <a:pt x="6087" y="9024"/>
                </a:lnTo>
                <a:lnTo>
                  <a:pt x="8249" y="7561"/>
                </a:lnTo>
                <a:lnTo>
                  <a:pt x="9600" y="7561"/>
                </a:lnTo>
                <a:lnTo>
                  <a:pt x="10141" y="7805"/>
                </a:lnTo>
                <a:lnTo>
                  <a:pt x="10141" y="6098"/>
                </a:lnTo>
                <a:lnTo>
                  <a:pt x="10141" y="5122"/>
                </a:lnTo>
                <a:cubicBezTo>
                  <a:pt x="10141" y="5122"/>
                  <a:pt x="8790" y="4878"/>
                  <a:pt x="8519" y="4878"/>
                </a:cubicBezTo>
                <a:lnTo>
                  <a:pt x="7979" y="4146"/>
                </a:lnTo>
                <a:lnTo>
                  <a:pt x="7979" y="3171"/>
                </a:lnTo>
                <a:lnTo>
                  <a:pt x="6087" y="2439"/>
                </a:lnTo>
                <a:lnTo>
                  <a:pt x="4465" y="1707"/>
                </a:lnTo>
                <a:lnTo>
                  <a:pt x="4195" y="244"/>
                </a:lnTo>
                <a:lnTo>
                  <a:pt x="2573" y="0"/>
                </a:lnTo>
                <a:lnTo>
                  <a:pt x="1492" y="732"/>
                </a:lnTo>
                <a:lnTo>
                  <a:pt x="411" y="976"/>
                </a:lnTo>
                <a:cubicBezTo>
                  <a:pt x="591" y="1220"/>
                  <a:pt x="924" y="1260"/>
                  <a:pt x="952" y="1707"/>
                </a:cubicBezTo>
                <a:cubicBezTo>
                  <a:pt x="980" y="2154"/>
                  <a:pt x="691" y="3085"/>
                  <a:pt x="578" y="3659"/>
                </a:cubicBezTo>
                <a:cubicBezTo>
                  <a:pt x="465" y="4234"/>
                  <a:pt x="368" y="4765"/>
                  <a:pt x="272" y="5154"/>
                </a:cubicBezTo>
                <a:cubicBezTo>
                  <a:pt x="176" y="5543"/>
                  <a:pt x="-27" y="5787"/>
                  <a:pt x="2" y="5992"/>
                </a:cubicBezTo>
                <a:cubicBezTo>
                  <a:pt x="31" y="6197"/>
                  <a:pt x="243" y="6244"/>
                  <a:pt x="446" y="6383"/>
                </a:cubicBezTo>
                <a:cubicBezTo>
                  <a:pt x="649" y="6522"/>
                  <a:pt x="1138" y="6592"/>
                  <a:pt x="1222" y="6829"/>
                </a:cubicBezTo>
                <a:cubicBezTo>
                  <a:pt x="1306" y="7066"/>
                  <a:pt x="1042" y="7480"/>
                  <a:pt x="952" y="7805"/>
                </a:cubicBezTo>
                <a:lnTo>
                  <a:pt x="2033" y="9512"/>
                </a:lnTo>
                <a:lnTo>
                  <a:pt x="2303" y="10000"/>
                </a:lnTo>
                <a:lnTo>
                  <a:pt x="2844" y="9756"/>
                </a:lnTo>
                <a:lnTo>
                  <a:pt x="3384" y="9756"/>
                </a:lnTo>
                <a:lnTo>
                  <a:pt x="4736" y="10000"/>
                </a:lnTo>
                <a:lnTo>
                  <a:pt x="5006" y="9756"/>
                </a:lnTo>
                <a:lnTo>
                  <a:pt x="6087" y="9512"/>
                </a:lnTo>
              </a:path>
            </a:pathLst>
          </a:custGeom>
          <a:solidFill>
            <a:schemeClr val="bg1"/>
          </a:solidFill>
          <a:ln w="9525">
            <a:solidFill>
              <a:schemeClr val="bg2"/>
            </a:solidFill>
            <a:round/>
            <a:headEnd/>
            <a:tailEnd/>
          </a:ln>
        </p:spPr>
        <p:txBody>
          <a:bodyPr/>
          <a:lstStyle/>
          <a:p>
            <a:endParaRPr lang="en-US"/>
          </a:p>
        </p:txBody>
      </p:sp>
      <p:sp>
        <p:nvSpPr>
          <p:cNvPr id="4276" name="Freeform 405"/>
          <p:cNvSpPr>
            <a:spLocks/>
          </p:cNvSpPr>
          <p:nvPr/>
        </p:nvSpPr>
        <p:spPr bwMode="auto">
          <a:xfrm>
            <a:off x="2532063" y="4629150"/>
            <a:ext cx="195262" cy="139700"/>
          </a:xfrm>
          <a:custGeom>
            <a:avLst/>
            <a:gdLst>
              <a:gd name="T0" fmla="*/ 0 w 10000"/>
              <a:gd name="T1" fmla="*/ 2147483646 h 10000"/>
              <a:gd name="T2" fmla="*/ 0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0 h 1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00" h="10000">
                <a:moveTo>
                  <a:pt x="0" y="3889"/>
                </a:moveTo>
                <a:lnTo>
                  <a:pt x="0" y="3889"/>
                </a:lnTo>
                <a:lnTo>
                  <a:pt x="2000" y="5556"/>
                </a:lnTo>
                <a:lnTo>
                  <a:pt x="3200" y="7222"/>
                </a:lnTo>
                <a:lnTo>
                  <a:pt x="4800" y="7222"/>
                </a:lnTo>
                <a:lnTo>
                  <a:pt x="5600" y="8889"/>
                </a:lnTo>
                <a:lnTo>
                  <a:pt x="5268" y="8163"/>
                </a:lnTo>
                <a:lnTo>
                  <a:pt x="5600" y="8889"/>
                </a:lnTo>
                <a:lnTo>
                  <a:pt x="6400" y="10000"/>
                </a:lnTo>
                <a:lnTo>
                  <a:pt x="7200" y="3889"/>
                </a:lnTo>
                <a:cubicBezTo>
                  <a:pt x="7067" y="2963"/>
                  <a:pt x="6933" y="2037"/>
                  <a:pt x="6800" y="1111"/>
                </a:cubicBezTo>
                <a:lnTo>
                  <a:pt x="10000" y="0"/>
                </a:lnTo>
              </a:path>
            </a:pathLst>
          </a:custGeom>
          <a:solidFill>
            <a:srgbClr val="92D050"/>
          </a:solidFill>
          <a:ln w="9525">
            <a:solidFill>
              <a:schemeClr val="bg2"/>
            </a:solidFill>
            <a:round/>
            <a:headEnd/>
            <a:tailEnd/>
          </a:ln>
        </p:spPr>
        <p:txBody>
          <a:bodyPr/>
          <a:lstStyle/>
          <a:p>
            <a:endParaRPr lang="en-US"/>
          </a:p>
        </p:txBody>
      </p:sp>
      <p:sp>
        <p:nvSpPr>
          <p:cNvPr id="4277" name="Freeform 407"/>
          <p:cNvSpPr>
            <a:spLocks/>
          </p:cNvSpPr>
          <p:nvPr/>
        </p:nvSpPr>
        <p:spPr bwMode="auto">
          <a:xfrm>
            <a:off x="2854325" y="4462463"/>
            <a:ext cx="117475" cy="179387"/>
          </a:xfrm>
          <a:custGeom>
            <a:avLst/>
            <a:gdLst>
              <a:gd name="T0" fmla="*/ 2147483646 w 90"/>
              <a:gd name="T1" fmla="*/ 2147483646 h 138"/>
              <a:gd name="T2" fmla="*/ 2147483646 w 90"/>
              <a:gd name="T3" fmla="*/ 2147483646 h 138"/>
              <a:gd name="T4" fmla="*/ 2147483646 w 90"/>
              <a:gd name="T5" fmla="*/ 2147483646 h 138"/>
              <a:gd name="T6" fmla="*/ 2147483646 w 90"/>
              <a:gd name="T7" fmla="*/ 2147483646 h 138"/>
              <a:gd name="T8" fmla="*/ 2147483646 w 90"/>
              <a:gd name="T9" fmla="*/ 2147483646 h 138"/>
              <a:gd name="T10" fmla="*/ 2147483646 w 90"/>
              <a:gd name="T11" fmla="*/ 2147483646 h 138"/>
              <a:gd name="T12" fmla="*/ 2147483646 w 90"/>
              <a:gd name="T13" fmla="*/ 2147483646 h 138"/>
              <a:gd name="T14" fmla="*/ 2147483646 w 90"/>
              <a:gd name="T15" fmla="*/ 0 h 138"/>
              <a:gd name="T16" fmla="*/ 2147483646 w 90"/>
              <a:gd name="T17" fmla="*/ 2147483646 h 138"/>
              <a:gd name="T18" fmla="*/ 0 w 90"/>
              <a:gd name="T19" fmla="*/ 2147483646 h 138"/>
              <a:gd name="T20" fmla="*/ 2147483646 w 90"/>
              <a:gd name="T21" fmla="*/ 2147483646 h 138"/>
              <a:gd name="T22" fmla="*/ 2147483646 w 90"/>
              <a:gd name="T23" fmla="*/ 2147483646 h 138"/>
              <a:gd name="T24" fmla="*/ 2147483646 w 90"/>
              <a:gd name="T25" fmla="*/ 2147483646 h 138"/>
              <a:gd name="T26" fmla="*/ 2147483646 w 90"/>
              <a:gd name="T27" fmla="*/ 2147483646 h 138"/>
              <a:gd name="T28" fmla="*/ 2147483646 w 90"/>
              <a:gd name="T29" fmla="*/ 2147483646 h 138"/>
              <a:gd name="T30" fmla="*/ 2147483646 w 90"/>
              <a:gd name="T31" fmla="*/ 2147483646 h 138"/>
              <a:gd name="T32" fmla="*/ 2147483646 w 90"/>
              <a:gd name="T33" fmla="*/ 2147483646 h 138"/>
              <a:gd name="T34" fmla="*/ 2147483646 w 90"/>
              <a:gd name="T35" fmla="*/ 2147483646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78" name="Freeform 408"/>
          <p:cNvSpPr>
            <a:spLocks/>
          </p:cNvSpPr>
          <p:nvPr/>
        </p:nvSpPr>
        <p:spPr bwMode="auto">
          <a:xfrm>
            <a:off x="3036888" y="4525963"/>
            <a:ext cx="76200" cy="93662"/>
          </a:xfrm>
          <a:custGeom>
            <a:avLst/>
            <a:gdLst>
              <a:gd name="T0" fmla="*/ 2147483646 w 60"/>
              <a:gd name="T1" fmla="*/ 2147483646 h 72"/>
              <a:gd name="T2" fmla="*/ 2147483646 w 60"/>
              <a:gd name="T3" fmla="*/ 2147483646 h 72"/>
              <a:gd name="T4" fmla="*/ 2147483646 w 60"/>
              <a:gd name="T5" fmla="*/ 2147483646 h 72"/>
              <a:gd name="T6" fmla="*/ 2147483646 w 60"/>
              <a:gd name="T7" fmla="*/ 2147483646 h 72"/>
              <a:gd name="T8" fmla="*/ 2147483646 w 60"/>
              <a:gd name="T9" fmla="*/ 2147483646 h 72"/>
              <a:gd name="T10" fmla="*/ 2147483646 w 60"/>
              <a:gd name="T11" fmla="*/ 0 h 72"/>
              <a:gd name="T12" fmla="*/ 2147483646 w 60"/>
              <a:gd name="T13" fmla="*/ 0 h 72"/>
              <a:gd name="T14" fmla="*/ 0 w 60"/>
              <a:gd name="T15" fmla="*/ 2147483646 h 72"/>
              <a:gd name="T16" fmla="*/ 2147483646 w 60"/>
              <a:gd name="T17" fmla="*/ 2147483646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79" name="Freeform 417"/>
          <p:cNvSpPr>
            <a:spLocks/>
          </p:cNvSpPr>
          <p:nvPr/>
        </p:nvSpPr>
        <p:spPr bwMode="auto">
          <a:xfrm>
            <a:off x="2943225" y="4522788"/>
            <a:ext cx="96838" cy="109537"/>
          </a:xfrm>
          <a:custGeom>
            <a:avLst/>
            <a:gdLst>
              <a:gd name="T0" fmla="*/ 2147483646 w 72"/>
              <a:gd name="T1" fmla="*/ 2147483646 h 84"/>
              <a:gd name="T2" fmla="*/ 2147483646 w 72"/>
              <a:gd name="T3" fmla="*/ 2147483646 h 84"/>
              <a:gd name="T4" fmla="*/ 2147483646 w 72"/>
              <a:gd name="T5" fmla="*/ 2147483646 h 84"/>
              <a:gd name="T6" fmla="*/ 2147483646 w 72"/>
              <a:gd name="T7" fmla="*/ 2147483646 h 84"/>
              <a:gd name="T8" fmla="*/ 2147483646 w 72"/>
              <a:gd name="T9" fmla="*/ 2147483646 h 84"/>
              <a:gd name="T10" fmla="*/ 2147483646 w 72"/>
              <a:gd name="T11" fmla="*/ 0 h 84"/>
              <a:gd name="T12" fmla="*/ 2147483646 w 72"/>
              <a:gd name="T13" fmla="*/ 2147483646 h 84"/>
              <a:gd name="T14" fmla="*/ 0 w 72"/>
              <a:gd name="T15" fmla="*/ 2147483646 h 84"/>
              <a:gd name="T16" fmla="*/ 2147483646 w 72"/>
              <a:gd name="T17" fmla="*/ 2147483646 h 84"/>
              <a:gd name="T18" fmla="*/ 2147483646 w 72"/>
              <a:gd name="T19" fmla="*/ 2147483646 h 84"/>
              <a:gd name="T20" fmla="*/ 2147483646 w 72"/>
              <a:gd name="T21" fmla="*/ 2147483646 h 84"/>
              <a:gd name="T22" fmla="*/ 2147483646 w 72"/>
              <a:gd name="T23" fmla="*/ 2147483646 h 84"/>
              <a:gd name="T24" fmla="*/ 2147483646 w 72"/>
              <a:gd name="T25" fmla="*/ 2147483646 h 84"/>
              <a:gd name="T26" fmla="*/ 2147483646 w 72"/>
              <a:gd name="T27" fmla="*/ 2147483646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80" name="Freeform 418"/>
          <p:cNvSpPr>
            <a:spLocks/>
          </p:cNvSpPr>
          <p:nvPr/>
        </p:nvSpPr>
        <p:spPr bwMode="auto">
          <a:xfrm>
            <a:off x="2579688" y="4378325"/>
            <a:ext cx="333375" cy="280988"/>
          </a:xfrm>
          <a:custGeom>
            <a:avLst/>
            <a:gdLst>
              <a:gd name="T0" fmla="*/ 2147483646 w 43"/>
              <a:gd name="T1" fmla="*/ 2147483646 h 36"/>
              <a:gd name="T2" fmla="*/ 2147483646 w 43"/>
              <a:gd name="T3" fmla="*/ 2147483646 h 36"/>
              <a:gd name="T4" fmla="*/ 2147483646 w 43"/>
              <a:gd name="T5" fmla="*/ 2147483646 h 36"/>
              <a:gd name="T6" fmla="*/ 2147483646 w 43"/>
              <a:gd name="T7" fmla="*/ 2147483646 h 36"/>
              <a:gd name="T8" fmla="*/ 2147483646 w 43"/>
              <a:gd name="T9" fmla="*/ 2147483646 h 36"/>
              <a:gd name="T10" fmla="*/ 2147483646 w 43"/>
              <a:gd name="T11" fmla="*/ 2147483646 h 36"/>
              <a:gd name="T12" fmla="*/ 2147483646 w 43"/>
              <a:gd name="T13" fmla="*/ 2147483646 h 36"/>
              <a:gd name="T14" fmla="*/ 2147483646 w 43"/>
              <a:gd name="T15" fmla="*/ 2147483646 h 36"/>
              <a:gd name="T16" fmla="*/ 2147483646 w 43"/>
              <a:gd name="T17" fmla="*/ 2147483646 h 36"/>
              <a:gd name="T18" fmla="*/ 2147483646 w 43"/>
              <a:gd name="T19" fmla="*/ 2147483646 h 36"/>
              <a:gd name="T20" fmla="*/ 2147483646 w 43"/>
              <a:gd name="T21" fmla="*/ 2147483646 h 36"/>
              <a:gd name="T22" fmla="*/ 2147483646 w 43"/>
              <a:gd name="T23" fmla="*/ 2147483646 h 36"/>
              <a:gd name="T24" fmla="*/ 2147483646 w 43"/>
              <a:gd name="T25" fmla="*/ 2147483646 h 36"/>
              <a:gd name="T26" fmla="*/ 2147483646 w 43"/>
              <a:gd name="T27" fmla="*/ 0 h 36"/>
              <a:gd name="T28" fmla="*/ 2147483646 w 43"/>
              <a:gd name="T29" fmla="*/ 2147483646 h 36"/>
              <a:gd name="T30" fmla="*/ 0 w 43"/>
              <a:gd name="T31" fmla="*/ 2147483646 h 36"/>
              <a:gd name="T32" fmla="*/ 2147483646 w 43"/>
              <a:gd name="T33" fmla="*/ 2147483646 h 36"/>
              <a:gd name="T34" fmla="*/ 2147483646 w 43"/>
              <a:gd name="T35" fmla="*/ 2147483646 h 36"/>
              <a:gd name="T36" fmla="*/ 2147483646 w 43"/>
              <a:gd name="T37" fmla="*/ 2147483646 h 36"/>
              <a:gd name="T38" fmla="*/ 2147483646 w 43"/>
              <a:gd name="T39" fmla="*/ 2147483646 h 36"/>
              <a:gd name="T40" fmla="*/ 2147483646 w 43"/>
              <a:gd name="T41" fmla="*/ 2147483646 h 36"/>
              <a:gd name="T42" fmla="*/ 2147483646 w 43"/>
              <a:gd name="T43" fmla="*/ 2147483646 h 36"/>
              <a:gd name="T44" fmla="*/ 2147483646 w 43"/>
              <a:gd name="T45" fmla="*/ 2147483646 h 36"/>
              <a:gd name="T46" fmla="*/ 2147483646 w 43"/>
              <a:gd name="T47" fmla="*/ 2147483646 h 36"/>
              <a:gd name="T48" fmla="*/ 2147483646 w 43"/>
              <a:gd name="T49" fmla="*/ 2147483646 h 36"/>
              <a:gd name="T50" fmla="*/ 2147483646 w 43"/>
              <a:gd name="T51" fmla="*/ 2147483646 h 36"/>
              <a:gd name="T52" fmla="*/ 2147483646 w 43"/>
              <a:gd name="T53" fmla="*/ 2147483646 h 36"/>
              <a:gd name="T54" fmla="*/ 2147483646 w 43"/>
              <a:gd name="T55" fmla="*/ 2147483646 h 36"/>
              <a:gd name="T56" fmla="*/ 2147483646 w 43"/>
              <a:gd name="T57" fmla="*/ 2147483646 h 36"/>
              <a:gd name="T58" fmla="*/ 2147483646 w 43"/>
              <a:gd name="T59" fmla="*/ 2147483646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solidFill>
            <a:schemeClr val="bg1"/>
          </a:solidFill>
          <a:ln w="9525">
            <a:solidFill>
              <a:schemeClr val="bg2"/>
            </a:solidFill>
            <a:round/>
            <a:headEnd/>
            <a:tailEnd/>
          </a:ln>
        </p:spPr>
        <p:txBody>
          <a:bodyPr/>
          <a:lstStyle/>
          <a:p>
            <a:endParaRPr lang="en-US"/>
          </a:p>
        </p:txBody>
      </p:sp>
      <p:sp>
        <p:nvSpPr>
          <p:cNvPr id="4281" name="Freeform 421"/>
          <p:cNvSpPr>
            <a:spLocks/>
          </p:cNvSpPr>
          <p:nvPr/>
        </p:nvSpPr>
        <p:spPr bwMode="auto">
          <a:xfrm>
            <a:off x="2390775" y="4627563"/>
            <a:ext cx="134938" cy="149225"/>
          </a:xfrm>
          <a:custGeom>
            <a:avLst/>
            <a:gdLst>
              <a:gd name="T0" fmla="*/ 2147483646 w 102"/>
              <a:gd name="T1" fmla="*/ 2147483646 h 114"/>
              <a:gd name="T2" fmla="*/ 2147483646 w 102"/>
              <a:gd name="T3" fmla="*/ 2147483646 h 114"/>
              <a:gd name="T4" fmla="*/ 2147483646 w 102"/>
              <a:gd name="T5" fmla="*/ 2147483646 h 114"/>
              <a:gd name="T6" fmla="*/ 2147483646 w 102"/>
              <a:gd name="T7" fmla="*/ 2147483646 h 114"/>
              <a:gd name="T8" fmla="*/ 2147483646 w 102"/>
              <a:gd name="T9" fmla="*/ 2147483646 h 114"/>
              <a:gd name="T10" fmla="*/ 2147483646 w 102"/>
              <a:gd name="T11" fmla="*/ 2147483646 h 114"/>
              <a:gd name="T12" fmla="*/ 2147483646 w 102"/>
              <a:gd name="T13" fmla="*/ 0 h 114"/>
              <a:gd name="T14" fmla="*/ 2147483646 w 102"/>
              <a:gd name="T15" fmla="*/ 2147483646 h 114"/>
              <a:gd name="T16" fmla="*/ 0 w 102"/>
              <a:gd name="T17" fmla="*/ 2147483646 h 114"/>
              <a:gd name="T18" fmla="*/ 2147483646 w 102"/>
              <a:gd name="T19" fmla="*/ 2147483646 h 114"/>
              <a:gd name="T20" fmla="*/ 0 w 102"/>
              <a:gd name="T21" fmla="*/ 2147483646 h 114"/>
              <a:gd name="T22" fmla="*/ 2147483646 w 102"/>
              <a:gd name="T23" fmla="*/ 2147483646 h 114"/>
              <a:gd name="T24" fmla="*/ 2147483646 w 102"/>
              <a:gd name="T25" fmla="*/ 2147483646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chemeClr val="bg1"/>
          </a:solidFill>
          <a:ln w="9525">
            <a:solidFill>
              <a:schemeClr val="bg2"/>
            </a:solidFill>
            <a:round/>
            <a:headEnd/>
            <a:tailEnd/>
          </a:ln>
        </p:spPr>
        <p:txBody>
          <a:bodyPr/>
          <a:lstStyle/>
          <a:p>
            <a:endParaRPr lang="en-US"/>
          </a:p>
        </p:txBody>
      </p:sp>
      <p:sp>
        <p:nvSpPr>
          <p:cNvPr id="4282" name="Freeform 263"/>
          <p:cNvSpPr>
            <a:spLocks/>
          </p:cNvSpPr>
          <p:nvPr/>
        </p:nvSpPr>
        <p:spPr bwMode="auto">
          <a:xfrm>
            <a:off x="4757738" y="2967038"/>
            <a:ext cx="49212" cy="96837"/>
          </a:xfrm>
          <a:custGeom>
            <a:avLst/>
            <a:gdLst>
              <a:gd name="T0" fmla="*/ 0 w 429209"/>
              <a:gd name="T1" fmla="*/ 0 h 839755"/>
              <a:gd name="T2" fmla="*/ 0 w 429209"/>
              <a:gd name="T3" fmla="*/ 0 h 839755"/>
              <a:gd name="T4" fmla="*/ 0 w 429209"/>
              <a:gd name="T5" fmla="*/ 0 h 839755"/>
              <a:gd name="T6" fmla="*/ 0 w 429209"/>
              <a:gd name="T7" fmla="*/ 0 h 839755"/>
              <a:gd name="T8" fmla="*/ 0 w 429209"/>
              <a:gd name="T9" fmla="*/ 0 h 839755"/>
              <a:gd name="T10" fmla="*/ 0 w 429209"/>
              <a:gd name="T11" fmla="*/ 0 h 839755"/>
              <a:gd name="T12" fmla="*/ 0 w 429209"/>
              <a:gd name="T13" fmla="*/ 0 h 839755"/>
              <a:gd name="T14" fmla="*/ 0 w 429209"/>
              <a:gd name="T15" fmla="*/ 0 h 839755"/>
              <a:gd name="T16" fmla="*/ 0 w 429209"/>
              <a:gd name="T17" fmla="*/ 0 h 839755"/>
              <a:gd name="T18" fmla="*/ 0 w 429209"/>
              <a:gd name="T19" fmla="*/ 0 h 839755"/>
              <a:gd name="T20" fmla="*/ 0 w 429209"/>
              <a:gd name="T21" fmla="*/ 0 h 839755"/>
              <a:gd name="T22" fmla="*/ 0 w 429209"/>
              <a:gd name="T23" fmla="*/ 0 h 839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9209" h="839755">
                <a:moveTo>
                  <a:pt x="53214" y="797282"/>
                </a:moveTo>
                <a:cubicBezTo>
                  <a:pt x="54137" y="718133"/>
                  <a:pt x="55061" y="638985"/>
                  <a:pt x="55984" y="559836"/>
                </a:cubicBezTo>
                <a:lnTo>
                  <a:pt x="0" y="522514"/>
                </a:lnTo>
                <a:lnTo>
                  <a:pt x="111968" y="130628"/>
                </a:lnTo>
                <a:lnTo>
                  <a:pt x="261258" y="130628"/>
                </a:lnTo>
                <a:lnTo>
                  <a:pt x="391886" y="0"/>
                </a:lnTo>
                <a:lnTo>
                  <a:pt x="410547" y="261257"/>
                </a:lnTo>
                <a:lnTo>
                  <a:pt x="429209" y="410547"/>
                </a:lnTo>
                <a:lnTo>
                  <a:pt x="223935" y="634481"/>
                </a:lnTo>
                <a:lnTo>
                  <a:pt x="223935" y="839755"/>
                </a:lnTo>
                <a:lnTo>
                  <a:pt x="111968" y="783771"/>
                </a:lnTo>
                <a:lnTo>
                  <a:pt x="53214" y="797282"/>
                </a:lnTo>
                <a:close/>
              </a:path>
            </a:pathLst>
          </a:custGeom>
          <a:solidFill>
            <a:srgbClr val="DDDDDD"/>
          </a:solidFill>
          <a:ln w="9525">
            <a:solidFill>
              <a:schemeClr val="bg2"/>
            </a:solidFill>
            <a:round/>
            <a:headEnd/>
            <a:tailEnd/>
          </a:ln>
        </p:spPr>
        <p:txBody>
          <a:bodyPr/>
          <a:lstStyle/>
          <a:p>
            <a:endParaRPr lang="en-US"/>
          </a:p>
        </p:txBody>
      </p:sp>
      <p:sp>
        <p:nvSpPr>
          <p:cNvPr id="4283" name="Freeform 295"/>
          <p:cNvSpPr>
            <a:spLocks/>
          </p:cNvSpPr>
          <p:nvPr/>
        </p:nvSpPr>
        <p:spPr bwMode="auto">
          <a:xfrm>
            <a:off x="6019800" y="3652838"/>
            <a:ext cx="438150" cy="417512"/>
          </a:xfrm>
          <a:custGeom>
            <a:avLst/>
            <a:gdLst>
              <a:gd name="T0" fmla="*/ 2147483646 w 10944"/>
              <a:gd name="T1" fmla="*/ 2147483646 h 10652"/>
              <a:gd name="T2" fmla="*/ 2147483646 w 10944"/>
              <a:gd name="T3" fmla="*/ 2147483646 h 10652"/>
              <a:gd name="T4" fmla="*/ 2147483646 w 10944"/>
              <a:gd name="T5" fmla="*/ 2147483646 h 10652"/>
              <a:gd name="T6" fmla="*/ 2147483646 w 10944"/>
              <a:gd name="T7" fmla="*/ 2147483646 h 10652"/>
              <a:gd name="T8" fmla="*/ 2147483646 w 10944"/>
              <a:gd name="T9" fmla="*/ 2147483646 h 10652"/>
              <a:gd name="T10" fmla="*/ 2147483646 w 10944"/>
              <a:gd name="T11" fmla="*/ 2147483646 h 10652"/>
              <a:gd name="T12" fmla="*/ 2147483646 w 10944"/>
              <a:gd name="T13" fmla="*/ 2147483646 h 10652"/>
              <a:gd name="T14" fmla="*/ 2147483646 w 10944"/>
              <a:gd name="T15" fmla="*/ 2147483646 h 10652"/>
              <a:gd name="T16" fmla="*/ 2147483646 w 10944"/>
              <a:gd name="T17" fmla="*/ 2147483646 h 10652"/>
              <a:gd name="T18" fmla="*/ 2147483646 w 10944"/>
              <a:gd name="T19" fmla="*/ 2147483646 h 10652"/>
              <a:gd name="T20" fmla="*/ 2147483646 w 10944"/>
              <a:gd name="T21" fmla="*/ 2147483646 h 10652"/>
              <a:gd name="T22" fmla="*/ 2147483646 w 10944"/>
              <a:gd name="T23" fmla="*/ 2147483646 h 10652"/>
              <a:gd name="T24" fmla="*/ 2147483646 w 10944"/>
              <a:gd name="T25" fmla="*/ 2147483646 h 10652"/>
              <a:gd name="T26" fmla="*/ 2147483646 w 10944"/>
              <a:gd name="T27" fmla="*/ 2147483646 h 10652"/>
              <a:gd name="T28" fmla="*/ 2147483646 w 10944"/>
              <a:gd name="T29" fmla="*/ 2147483646 h 10652"/>
              <a:gd name="T30" fmla="*/ 2147483646 w 10944"/>
              <a:gd name="T31" fmla="*/ 2147483646 h 10652"/>
              <a:gd name="T32" fmla="*/ 2147483646 w 10944"/>
              <a:gd name="T33" fmla="*/ 2147483646 h 10652"/>
              <a:gd name="T34" fmla="*/ 2147483646 w 10944"/>
              <a:gd name="T35" fmla="*/ 2147483646 h 10652"/>
              <a:gd name="T36" fmla="*/ 2147483646 w 10944"/>
              <a:gd name="T37" fmla="*/ 2147483646 h 10652"/>
              <a:gd name="T38" fmla="*/ 2147483646 w 10944"/>
              <a:gd name="T39" fmla="*/ 2147483646 h 10652"/>
              <a:gd name="T40" fmla="*/ 2147483646 w 10944"/>
              <a:gd name="T41" fmla="*/ 2147483646 h 10652"/>
              <a:gd name="T42" fmla="*/ 2147483646 w 10944"/>
              <a:gd name="T43" fmla="*/ 2147483646 h 10652"/>
              <a:gd name="T44" fmla="*/ 2147483646 w 10944"/>
              <a:gd name="T45" fmla="*/ 2147483646 h 10652"/>
              <a:gd name="T46" fmla="*/ 2147483646 w 10944"/>
              <a:gd name="T47" fmla="*/ 2147483646 h 10652"/>
              <a:gd name="T48" fmla="*/ 2147483646 w 10944"/>
              <a:gd name="T49" fmla="*/ 2147483646 h 10652"/>
              <a:gd name="T50" fmla="*/ 2147483646 w 10944"/>
              <a:gd name="T51" fmla="*/ 2147483646 h 10652"/>
              <a:gd name="T52" fmla="*/ 2147483646 w 10944"/>
              <a:gd name="T53" fmla="*/ 2147483646 h 10652"/>
              <a:gd name="T54" fmla="*/ 2147483646 w 10944"/>
              <a:gd name="T55" fmla="*/ 2147483646 h 10652"/>
              <a:gd name="T56" fmla="*/ 2147483646 w 10944"/>
              <a:gd name="T57" fmla="*/ 2147483646 h 10652"/>
              <a:gd name="T58" fmla="*/ 2147483646 w 10944"/>
              <a:gd name="T59" fmla="*/ 2147483646 h 10652"/>
              <a:gd name="T60" fmla="*/ 2147483646 w 10944"/>
              <a:gd name="T61" fmla="*/ 2147483646 h 10652"/>
              <a:gd name="T62" fmla="*/ 2147483646 w 10944"/>
              <a:gd name="T63" fmla="*/ 2147483646 h 10652"/>
              <a:gd name="T64" fmla="*/ 2147483646 w 10944"/>
              <a:gd name="T65" fmla="*/ 2147483646 h 10652"/>
              <a:gd name="T66" fmla="*/ 2147483646 w 10944"/>
              <a:gd name="T67" fmla="*/ 2147483646 h 10652"/>
              <a:gd name="T68" fmla="*/ 2147483646 w 10944"/>
              <a:gd name="T69" fmla="*/ 2147483646 h 10652"/>
              <a:gd name="T70" fmla="*/ 2147483646 w 10944"/>
              <a:gd name="T71" fmla="*/ 2147483646 h 10652"/>
              <a:gd name="T72" fmla="*/ 2147483646 w 10944"/>
              <a:gd name="T73" fmla="*/ 2147483646 h 10652"/>
              <a:gd name="T74" fmla="*/ 2147483646 w 10944"/>
              <a:gd name="T75" fmla="*/ 2147483646 h 106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944" h="10652">
                <a:moveTo>
                  <a:pt x="7267" y="10169"/>
                </a:moveTo>
                <a:cubicBezTo>
                  <a:pt x="7552" y="10018"/>
                  <a:pt x="8071" y="10028"/>
                  <a:pt x="8061" y="9685"/>
                </a:cubicBezTo>
                <a:cubicBezTo>
                  <a:pt x="8051" y="9342"/>
                  <a:pt x="7322" y="8474"/>
                  <a:pt x="7207" y="8110"/>
                </a:cubicBezTo>
                <a:cubicBezTo>
                  <a:pt x="7092" y="7746"/>
                  <a:pt x="7292" y="7666"/>
                  <a:pt x="7371" y="7500"/>
                </a:cubicBezTo>
                <a:cubicBezTo>
                  <a:pt x="7450" y="7334"/>
                  <a:pt x="7495" y="7193"/>
                  <a:pt x="7679" y="7116"/>
                </a:cubicBezTo>
                <a:cubicBezTo>
                  <a:pt x="7863" y="7039"/>
                  <a:pt x="8176" y="7379"/>
                  <a:pt x="8474" y="7039"/>
                </a:cubicBezTo>
                <a:cubicBezTo>
                  <a:pt x="8772" y="6699"/>
                  <a:pt x="9211" y="5615"/>
                  <a:pt x="9468" y="5078"/>
                </a:cubicBezTo>
                <a:cubicBezTo>
                  <a:pt x="9725" y="4541"/>
                  <a:pt x="9869" y="4241"/>
                  <a:pt x="10017" y="3816"/>
                </a:cubicBezTo>
                <a:cubicBezTo>
                  <a:pt x="10165" y="3391"/>
                  <a:pt x="10406" y="2817"/>
                  <a:pt x="10355" y="2527"/>
                </a:cubicBezTo>
                <a:cubicBezTo>
                  <a:pt x="10304" y="2237"/>
                  <a:pt x="9687" y="2325"/>
                  <a:pt x="9713" y="2075"/>
                </a:cubicBezTo>
                <a:cubicBezTo>
                  <a:pt x="9740" y="1811"/>
                  <a:pt x="9649" y="1164"/>
                  <a:pt x="9789" y="1129"/>
                </a:cubicBezTo>
                <a:cubicBezTo>
                  <a:pt x="10290" y="1004"/>
                  <a:pt x="10747" y="957"/>
                  <a:pt x="10897" y="847"/>
                </a:cubicBezTo>
                <a:cubicBezTo>
                  <a:pt x="11047" y="737"/>
                  <a:pt x="10802" y="578"/>
                  <a:pt x="10692" y="467"/>
                </a:cubicBezTo>
                <a:cubicBezTo>
                  <a:pt x="10582" y="356"/>
                  <a:pt x="10409" y="257"/>
                  <a:pt x="10234" y="179"/>
                </a:cubicBezTo>
                <a:cubicBezTo>
                  <a:pt x="10060" y="102"/>
                  <a:pt x="9954" y="-9"/>
                  <a:pt x="9646" y="1"/>
                </a:cubicBezTo>
                <a:cubicBezTo>
                  <a:pt x="9341" y="11"/>
                  <a:pt x="8705" y="193"/>
                  <a:pt x="8396" y="237"/>
                </a:cubicBezTo>
                <a:cubicBezTo>
                  <a:pt x="8087" y="279"/>
                  <a:pt x="8007" y="208"/>
                  <a:pt x="7788" y="263"/>
                </a:cubicBezTo>
                <a:cubicBezTo>
                  <a:pt x="7570" y="320"/>
                  <a:pt x="7301" y="573"/>
                  <a:pt x="7086" y="573"/>
                </a:cubicBezTo>
                <a:cubicBezTo>
                  <a:pt x="7035" y="922"/>
                  <a:pt x="6959" y="1372"/>
                  <a:pt x="6933" y="1623"/>
                </a:cubicBezTo>
                <a:cubicBezTo>
                  <a:pt x="6907" y="1873"/>
                  <a:pt x="6933" y="1924"/>
                  <a:pt x="6933" y="2075"/>
                </a:cubicBezTo>
                <a:cubicBezTo>
                  <a:pt x="6861" y="2150"/>
                  <a:pt x="6794" y="2133"/>
                  <a:pt x="6718" y="2301"/>
                </a:cubicBezTo>
                <a:cubicBezTo>
                  <a:pt x="6642" y="2469"/>
                  <a:pt x="6556" y="2823"/>
                  <a:pt x="6475" y="3084"/>
                </a:cubicBezTo>
                <a:cubicBezTo>
                  <a:pt x="6475" y="3084"/>
                  <a:pt x="5537" y="3490"/>
                  <a:pt x="5221" y="3661"/>
                </a:cubicBezTo>
                <a:cubicBezTo>
                  <a:pt x="4905" y="3832"/>
                  <a:pt x="4793" y="3888"/>
                  <a:pt x="4580" y="4113"/>
                </a:cubicBezTo>
                <a:cubicBezTo>
                  <a:pt x="4366" y="4338"/>
                  <a:pt x="3937" y="5012"/>
                  <a:pt x="3937" y="5012"/>
                </a:cubicBezTo>
                <a:cubicBezTo>
                  <a:pt x="3937" y="5012"/>
                  <a:pt x="3074" y="5037"/>
                  <a:pt x="2655" y="5245"/>
                </a:cubicBezTo>
                <a:cubicBezTo>
                  <a:pt x="2236" y="5453"/>
                  <a:pt x="1833" y="6101"/>
                  <a:pt x="1419" y="6260"/>
                </a:cubicBezTo>
                <a:cubicBezTo>
                  <a:pt x="1005" y="6419"/>
                  <a:pt x="289" y="6073"/>
                  <a:pt x="169" y="6198"/>
                </a:cubicBezTo>
                <a:cubicBezTo>
                  <a:pt x="49" y="6323"/>
                  <a:pt x="507" y="6820"/>
                  <a:pt x="701" y="7008"/>
                </a:cubicBezTo>
                <a:cubicBezTo>
                  <a:pt x="895" y="7196"/>
                  <a:pt x="1223" y="7217"/>
                  <a:pt x="1331" y="7324"/>
                </a:cubicBezTo>
                <a:cubicBezTo>
                  <a:pt x="1439" y="7431"/>
                  <a:pt x="1341" y="7543"/>
                  <a:pt x="1348" y="7649"/>
                </a:cubicBezTo>
                <a:cubicBezTo>
                  <a:pt x="1355" y="7755"/>
                  <a:pt x="1428" y="7881"/>
                  <a:pt x="1372" y="7962"/>
                </a:cubicBezTo>
                <a:cubicBezTo>
                  <a:pt x="1316" y="8043"/>
                  <a:pt x="1188" y="8009"/>
                  <a:pt x="1013" y="8134"/>
                </a:cubicBezTo>
                <a:cubicBezTo>
                  <a:pt x="838" y="8259"/>
                  <a:pt x="295" y="8195"/>
                  <a:pt x="322" y="8711"/>
                </a:cubicBezTo>
                <a:cubicBezTo>
                  <a:pt x="331" y="8882"/>
                  <a:pt x="-498" y="8858"/>
                  <a:pt x="468" y="9181"/>
                </a:cubicBezTo>
                <a:cubicBezTo>
                  <a:pt x="1434" y="9504"/>
                  <a:pt x="5678" y="9982"/>
                  <a:pt x="6120" y="10652"/>
                </a:cubicBezTo>
                <a:lnTo>
                  <a:pt x="6381" y="10504"/>
                </a:lnTo>
                <a:lnTo>
                  <a:pt x="7267" y="10169"/>
                </a:lnTo>
                <a:close/>
              </a:path>
            </a:pathLst>
          </a:custGeom>
          <a:solidFill>
            <a:schemeClr val="bg1"/>
          </a:solidFill>
          <a:ln w="9525">
            <a:solidFill>
              <a:schemeClr val="bg2"/>
            </a:solidFill>
            <a:round/>
            <a:headEnd/>
            <a:tailEnd/>
          </a:ln>
        </p:spPr>
        <p:txBody>
          <a:bodyPr/>
          <a:lstStyle/>
          <a:p>
            <a:endParaRPr lang="en-US"/>
          </a:p>
        </p:txBody>
      </p:sp>
      <p:sp>
        <p:nvSpPr>
          <p:cNvPr id="2238" name="Freeform 296"/>
          <p:cNvSpPr>
            <a:spLocks/>
          </p:cNvSpPr>
          <p:nvPr/>
        </p:nvSpPr>
        <p:spPr bwMode="auto">
          <a:xfrm>
            <a:off x="6264275" y="3657600"/>
            <a:ext cx="730250" cy="890588"/>
          </a:xfrm>
          <a:custGeom>
            <a:avLst/>
            <a:gdLst>
              <a:gd name="T0" fmla="*/ 639173 w 10736"/>
              <a:gd name="T1" fmla="*/ 413856 h 10000"/>
              <a:gd name="T2" fmla="*/ 649104 w 10736"/>
              <a:gd name="T3" fmla="*/ 463284 h 10000"/>
              <a:gd name="T4" fmla="*/ 730250 w 10736"/>
              <a:gd name="T5" fmla="*/ 360688 h 10000"/>
              <a:gd name="T6" fmla="*/ 720523 w 10736"/>
              <a:gd name="T7" fmla="*/ 301019 h 10000"/>
              <a:gd name="T8" fmla="*/ 683929 w 10736"/>
              <a:gd name="T9" fmla="*/ 248474 h 10000"/>
              <a:gd name="T10" fmla="*/ 617271 w 10736"/>
              <a:gd name="T11" fmla="*/ 226209 h 10000"/>
              <a:gd name="T12" fmla="*/ 598089 w 10736"/>
              <a:gd name="T13" fmla="*/ 287927 h 10000"/>
              <a:gd name="T14" fmla="*/ 573875 w 10736"/>
              <a:gd name="T15" fmla="*/ 308054 h 10000"/>
              <a:gd name="T16" fmla="*/ 561971 w 10736"/>
              <a:gd name="T17" fmla="*/ 280446 h 10000"/>
              <a:gd name="T18" fmla="*/ 493408 w 10736"/>
              <a:gd name="T19" fmla="*/ 280713 h 10000"/>
              <a:gd name="T20" fmla="*/ 463072 w 10736"/>
              <a:gd name="T21" fmla="*/ 308856 h 10000"/>
              <a:gd name="T22" fmla="*/ 417499 w 10736"/>
              <a:gd name="T23" fmla="*/ 299505 h 10000"/>
              <a:gd name="T24" fmla="*/ 288400 w 10736"/>
              <a:gd name="T25" fmla="*/ 243309 h 10000"/>
              <a:gd name="T26" fmla="*/ 273232 w 10736"/>
              <a:gd name="T27" fmla="*/ 168410 h 10000"/>
              <a:gd name="T28" fmla="*/ 273232 w 10736"/>
              <a:gd name="T29" fmla="*/ 102952 h 10000"/>
              <a:gd name="T30" fmla="*/ 287924 w 10736"/>
              <a:gd name="T31" fmla="*/ 53524 h 10000"/>
              <a:gd name="T32" fmla="*/ 242895 w 10736"/>
              <a:gd name="T33" fmla="*/ 0 h 10000"/>
              <a:gd name="T34" fmla="*/ 220109 w 10736"/>
              <a:gd name="T35" fmla="*/ 9351 h 10000"/>
              <a:gd name="T36" fmla="*/ 144200 w 10736"/>
              <a:gd name="T37" fmla="*/ 37405 h 10000"/>
              <a:gd name="T38" fmla="*/ 166986 w 10736"/>
              <a:gd name="T39" fmla="*/ 102952 h 10000"/>
              <a:gd name="T40" fmla="*/ 136650 w 10736"/>
              <a:gd name="T41" fmla="*/ 187202 h 10000"/>
              <a:gd name="T42" fmla="*/ 60741 w 10736"/>
              <a:gd name="T43" fmla="*/ 271362 h 10000"/>
              <a:gd name="T44" fmla="*/ 53123 w 10736"/>
              <a:gd name="T45" fmla="*/ 336909 h 10000"/>
              <a:gd name="T46" fmla="*/ 45573 w 10736"/>
              <a:gd name="T47" fmla="*/ 393016 h 10000"/>
              <a:gd name="T48" fmla="*/ 0 w 10736"/>
              <a:gd name="T49" fmla="*/ 411719 h 10000"/>
              <a:gd name="T50" fmla="*/ 53123 w 10736"/>
              <a:gd name="T51" fmla="*/ 495968 h 10000"/>
              <a:gd name="T52" fmla="*/ 113795 w 10736"/>
              <a:gd name="T53" fmla="*/ 636325 h 10000"/>
              <a:gd name="T54" fmla="*/ 174536 w 10736"/>
              <a:gd name="T55" fmla="*/ 796987 h 10000"/>
              <a:gd name="T56" fmla="*/ 220109 w 10736"/>
              <a:gd name="T57" fmla="*/ 890588 h 10000"/>
              <a:gd name="T58" fmla="*/ 273232 w 10736"/>
              <a:gd name="T59" fmla="*/ 815690 h 10000"/>
              <a:gd name="T60" fmla="*/ 288400 w 10736"/>
              <a:gd name="T61" fmla="*/ 712827 h 10000"/>
              <a:gd name="T62" fmla="*/ 349141 w 10736"/>
              <a:gd name="T63" fmla="*/ 598920 h 10000"/>
              <a:gd name="T64" fmla="*/ 451577 w 10736"/>
              <a:gd name="T65" fmla="*/ 523220 h 10000"/>
              <a:gd name="T66" fmla="*/ 548368 w 10736"/>
              <a:gd name="T67" fmla="*/ 472546 h 10000"/>
              <a:gd name="T68" fmla="*/ 541022 w 10736"/>
              <a:gd name="T69" fmla="*/ 391235 h 10000"/>
              <a:gd name="T70" fmla="*/ 572106 w 10736"/>
              <a:gd name="T71" fmla="*/ 376541 h 1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36" h="10000">
                <a:moveTo>
                  <a:pt x="8784" y="4472"/>
                </a:moveTo>
                <a:cubicBezTo>
                  <a:pt x="8948" y="4542"/>
                  <a:pt x="9262" y="4499"/>
                  <a:pt x="9397" y="4647"/>
                </a:cubicBezTo>
                <a:cubicBezTo>
                  <a:pt x="9282" y="4891"/>
                  <a:pt x="9246" y="4846"/>
                  <a:pt x="9150" y="5059"/>
                </a:cubicBezTo>
                <a:cubicBezTo>
                  <a:pt x="9278" y="5100"/>
                  <a:pt x="9553" y="5244"/>
                  <a:pt x="9543" y="5202"/>
                </a:cubicBezTo>
                <a:cubicBezTo>
                  <a:pt x="9555" y="5140"/>
                  <a:pt x="9941" y="4675"/>
                  <a:pt x="9949" y="4570"/>
                </a:cubicBezTo>
                <a:cubicBezTo>
                  <a:pt x="10062" y="4506"/>
                  <a:pt x="10576" y="4087"/>
                  <a:pt x="10736" y="4050"/>
                </a:cubicBezTo>
                <a:lnTo>
                  <a:pt x="10429" y="3991"/>
                </a:lnTo>
                <a:cubicBezTo>
                  <a:pt x="10556" y="3858"/>
                  <a:pt x="10557" y="3689"/>
                  <a:pt x="10593" y="3380"/>
                </a:cubicBezTo>
                <a:cubicBezTo>
                  <a:pt x="10678" y="3109"/>
                  <a:pt x="10563" y="3146"/>
                  <a:pt x="10508" y="3001"/>
                </a:cubicBezTo>
                <a:cubicBezTo>
                  <a:pt x="10453" y="2856"/>
                  <a:pt x="10430" y="2809"/>
                  <a:pt x="10055" y="2790"/>
                </a:cubicBezTo>
                <a:cubicBezTo>
                  <a:pt x="9757" y="2713"/>
                  <a:pt x="9789" y="2667"/>
                  <a:pt x="9600" y="2544"/>
                </a:cubicBezTo>
                <a:lnTo>
                  <a:pt x="9075" y="2540"/>
                </a:lnTo>
                <a:cubicBezTo>
                  <a:pt x="8904" y="2631"/>
                  <a:pt x="8281" y="3056"/>
                  <a:pt x="8247" y="3163"/>
                </a:cubicBezTo>
                <a:cubicBezTo>
                  <a:pt x="8213" y="3270"/>
                  <a:pt x="8677" y="3148"/>
                  <a:pt x="8793" y="3233"/>
                </a:cubicBezTo>
                <a:cubicBezTo>
                  <a:pt x="8909" y="3318"/>
                  <a:pt x="8879" y="3366"/>
                  <a:pt x="8859" y="3438"/>
                </a:cubicBezTo>
                <a:lnTo>
                  <a:pt x="8437" y="3459"/>
                </a:lnTo>
                <a:cubicBezTo>
                  <a:pt x="8303" y="3436"/>
                  <a:pt x="8184" y="3409"/>
                  <a:pt x="8149" y="3340"/>
                </a:cubicBezTo>
                <a:lnTo>
                  <a:pt x="8262" y="3149"/>
                </a:lnTo>
                <a:lnTo>
                  <a:pt x="7715" y="3110"/>
                </a:lnTo>
                <a:lnTo>
                  <a:pt x="7254" y="3152"/>
                </a:lnTo>
                <a:lnTo>
                  <a:pt x="7031" y="3152"/>
                </a:lnTo>
                <a:lnTo>
                  <a:pt x="6808" y="3468"/>
                </a:lnTo>
                <a:lnTo>
                  <a:pt x="6584" y="3468"/>
                </a:lnTo>
                <a:lnTo>
                  <a:pt x="6138" y="3363"/>
                </a:lnTo>
                <a:lnTo>
                  <a:pt x="5357" y="3257"/>
                </a:lnTo>
                <a:lnTo>
                  <a:pt x="4240" y="2732"/>
                </a:lnTo>
                <a:lnTo>
                  <a:pt x="4575" y="2102"/>
                </a:lnTo>
                <a:lnTo>
                  <a:pt x="4017" y="1891"/>
                </a:lnTo>
                <a:lnTo>
                  <a:pt x="3794" y="1471"/>
                </a:lnTo>
                <a:lnTo>
                  <a:pt x="4017" y="1156"/>
                </a:lnTo>
                <a:cubicBezTo>
                  <a:pt x="3980" y="1051"/>
                  <a:pt x="4011" y="999"/>
                  <a:pt x="3974" y="894"/>
                </a:cubicBezTo>
                <a:lnTo>
                  <a:pt x="4233" y="601"/>
                </a:lnTo>
                <a:cubicBezTo>
                  <a:pt x="4235" y="401"/>
                  <a:pt x="4238" y="200"/>
                  <a:pt x="4240" y="0"/>
                </a:cubicBezTo>
                <a:lnTo>
                  <a:pt x="3571" y="0"/>
                </a:lnTo>
                <a:lnTo>
                  <a:pt x="3125" y="0"/>
                </a:lnTo>
                <a:lnTo>
                  <a:pt x="3236" y="105"/>
                </a:lnTo>
                <a:lnTo>
                  <a:pt x="3348" y="210"/>
                </a:lnTo>
                <a:lnTo>
                  <a:pt x="2120" y="420"/>
                </a:lnTo>
                <a:lnTo>
                  <a:pt x="2120" y="946"/>
                </a:lnTo>
                <a:lnTo>
                  <a:pt x="2455" y="1156"/>
                </a:lnTo>
                <a:cubicBezTo>
                  <a:pt x="2381" y="1331"/>
                  <a:pt x="2306" y="1506"/>
                  <a:pt x="2232" y="1681"/>
                </a:cubicBezTo>
                <a:lnTo>
                  <a:pt x="2009" y="2102"/>
                </a:lnTo>
                <a:lnTo>
                  <a:pt x="1339" y="3047"/>
                </a:lnTo>
                <a:lnTo>
                  <a:pt x="893" y="3047"/>
                </a:lnTo>
                <a:lnTo>
                  <a:pt x="557" y="3363"/>
                </a:lnTo>
                <a:lnTo>
                  <a:pt x="781" y="3783"/>
                </a:lnTo>
                <a:lnTo>
                  <a:pt x="1116" y="4203"/>
                </a:lnTo>
                <a:lnTo>
                  <a:pt x="670" y="4413"/>
                </a:lnTo>
                <a:lnTo>
                  <a:pt x="223" y="4518"/>
                </a:lnTo>
                <a:lnTo>
                  <a:pt x="0" y="4623"/>
                </a:lnTo>
                <a:lnTo>
                  <a:pt x="446" y="5149"/>
                </a:lnTo>
                <a:lnTo>
                  <a:pt x="781" y="5569"/>
                </a:lnTo>
                <a:lnTo>
                  <a:pt x="1450" y="5149"/>
                </a:lnTo>
                <a:cubicBezTo>
                  <a:pt x="1524" y="5814"/>
                  <a:pt x="1599" y="6480"/>
                  <a:pt x="1673" y="7145"/>
                </a:cubicBezTo>
                <a:lnTo>
                  <a:pt x="2009" y="8004"/>
                </a:lnTo>
                <a:lnTo>
                  <a:pt x="2566" y="8949"/>
                </a:lnTo>
                <a:lnTo>
                  <a:pt x="2901" y="9475"/>
                </a:lnTo>
                <a:lnTo>
                  <a:pt x="3236" y="10000"/>
                </a:lnTo>
                <a:lnTo>
                  <a:pt x="3571" y="9685"/>
                </a:lnTo>
                <a:lnTo>
                  <a:pt x="4017" y="9159"/>
                </a:lnTo>
                <a:lnTo>
                  <a:pt x="4128" y="8739"/>
                </a:lnTo>
                <a:cubicBezTo>
                  <a:pt x="4165" y="8494"/>
                  <a:pt x="4203" y="8249"/>
                  <a:pt x="4240" y="8004"/>
                </a:cubicBezTo>
                <a:cubicBezTo>
                  <a:pt x="4277" y="7788"/>
                  <a:pt x="4315" y="7572"/>
                  <a:pt x="4352" y="7356"/>
                </a:cubicBezTo>
                <a:lnTo>
                  <a:pt x="5133" y="6725"/>
                </a:lnTo>
                <a:lnTo>
                  <a:pt x="5915" y="6200"/>
                </a:lnTo>
                <a:lnTo>
                  <a:pt x="6639" y="5875"/>
                </a:lnTo>
                <a:cubicBezTo>
                  <a:pt x="6658" y="5668"/>
                  <a:pt x="7156" y="5557"/>
                  <a:pt x="7176" y="5350"/>
                </a:cubicBezTo>
                <a:cubicBezTo>
                  <a:pt x="7217" y="5258"/>
                  <a:pt x="8021" y="5398"/>
                  <a:pt x="8062" y="5306"/>
                </a:cubicBezTo>
                <a:cubicBezTo>
                  <a:pt x="7988" y="5026"/>
                  <a:pt x="7935" y="4864"/>
                  <a:pt x="7861" y="4584"/>
                </a:cubicBezTo>
                <a:cubicBezTo>
                  <a:pt x="7833" y="4487"/>
                  <a:pt x="7982" y="4490"/>
                  <a:pt x="7954" y="4393"/>
                </a:cubicBezTo>
                <a:cubicBezTo>
                  <a:pt x="7982" y="4385"/>
                  <a:pt x="8059" y="4243"/>
                  <a:pt x="8087" y="4235"/>
                </a:cubicBezTo>
                <a:cubicBezTo>
                  <a:pt x="8120" y="4206"/>
                  <a:pt x="8344" y="4234"/>
                  <a:pt x="8411" y="4228"/>
                </a:cubicBezTo>
                <a:cubicBezTo>
                  <a:pt x="8478" y="4222"/>
                  <a:pt x="8620" y="4402"/>
                  <a:pt x="8784" y="4472"/>
                </a:cubicBezTo>
                <a:close/>
              </a:path>
            </a:pathLst>
          </a:custGeom>
          <a:solidFill>
            <a:schemeClr val="accent1">
              <a:lumMod val="60000"/>
              <a:lumOff val="40000"/>
            </a:schemeClr>
          </a:solidFill>
          <a:ln w="9525">
            <a:solidFill>
              <a:schemeClr val="bg2"/>
            </a:solidFill>
            <a:round/>
            <a:headEnd/>
            <a:tailEnd/>
          </a:ln>
        </p:spPr>
        <p:txBody>
          <a:bodyPr/>
          <a:lstStyle/>
          <a:p>
            <a:pPr>
              <a:defRPr/>
            </a:pPr>
            <a:endParaRPr lang="en-US">
              <a:latin typeface="Arial" charset="0"/>
            </a:endParaRPr>
          </a:p>
        </p:txBody>
      </p:sp>
      <p:sp>
        <p:nvSpPr>
          <p:cNvPr id="4285" name="Freeform 297"/>
          <p:cNvSpPr>
            <a:spLocks/>
          </p:cNvSpPr>
          <p:nvPr/>
        </p:nvSpPr>
        <p:spPr bwMode="auto">
          <a:xfrm>
            <a:off x="6002338" y="3625850"/>
            <a:ext cx="354012" cy="274638"/>
          </a:xfrm>
          <a:custGeom>
            <a:avLst/>
            <a:gdLst>
              <a:gd name="T0" fmla="*/ 2147483646 w 10348"/>
              <a:gd name="T1" fmla="*/ 2147483646 h 11017"/>
              <a:gd name="T2" fmla="*/ 2147483646 w 10348"/>
              <a:gd name="T3" fmla="*/ 2147483646 h 11017"/>
              <a:gd name="T4" fmla="*/ 2147483646 w 10348"/>
              <a:gd name="T5" fmla="*/ 2147483646 h 11017"/>
              <a:gd name="T6" fmla="*/ 2147483646 w 10348"/>
              <a:gd name="T7" fmla="*/ 2147483646 h 11017"/>
              <a:gd name="T8" fmla="*/ 2147483646 w 10348"/>
              <a:gd name="T9" fmla="*/ 0 h 11017"/>
              <a:gd name="T10" fmla="*/ 2147483646 w 10348"/>
              <a:gd name="T11" fmla="*/ 2147483646 h 11017"/>
              <a:gd name="T12" fmla="*/ 2147483646 w 10348"/>
              <a:gd name="T13" fmla="*/ 2147483646 h 11017"/>
              <a:gd name="T14" fmla="*/ 2147483646 w 10348"/>
              <a:gd name="T15" fmla="*/ 2147483646 h 11017"/>
              <a:gd name="T16" fmla="*/ 2147483646 w 10348"/>
              <a:gd name="T17" fmla="*/ 2147483646 h 11017"/>
              <a:gd name="T18" fmla="*/ 2147483646 w 10348"/>
              <a:gd name="T19" fmla="*/ 2147483646 h 11017"/>
              <a:gd name="T20" fmla="*/ 2147483646 w 10348"/>
              <a:gd name="T21" fmla="*/ 2147483646 h 11017"/>
              <a:gd name="T22" fmla="*/ 2147483646 w 10348"/>
              <a:gd name="T23" fmla="*/ 2147483646 h 11017"/>
              <a:gd name="T24" fmla="*/ 2147483646 w 10348"/>
              <a:gd name="T25" fmla="*/ 2147483646 h 11017"/>
              <a:gd name="T26" fmla="*/ 2147483646 w 10348"/>
              <a:gd name="T27" fmla="*/ 2147483646 h 11017"/>
              <a:gd name="T28" fmla="*/ 2147483646 w 10348"/>
              <a:gd name="T29" fmla="*/ 2147483646 h 11017"/>
              <a:gd name="T30" fmla="*/ 2147483646 w 10348"/>
              <a:gd name="T31" fmla="*/ 2147483646 h 11017"/>
              <a:gd name="T32" fmla="*/ 2147483646 w 10348"/>
              <a:gd name="T33" fmla="*/ 2147483646 h 11017"/>
              <a:gd name="T34" fmla="*/ 2147483646 w 10348"/>
              <a:gd name="T35" fmla="*/ 2147483646 h 11017"/>
              <a:gd name="T36" fmla="*/ 0 w 10348"/>
              <a:gd name="T37" fmla="*/ 2147483646 h 11017"/>
              <a:gd name="T38" fmla="*/ 2147483646 w 10348"/>
              <a:gd name="T39" fmla="*/ 2147483646 h 11017"/>
              <a:gd name="T40" fmla="*/ 2147483646 w 10348"/>
              <a:gd name="T41" fmla="*/ 2147483646 h 11017"/>
              <a:gd name="T42" fmla="*/ 2147483646 w 10348"/>
              <a:gd name="T43" fmla="*/ 2147483646 h 11017"/>
              <a:gd name="T44" fmla="*/ 2147483646 w 10348"/>
              <a:gd name="T45" fmla="*/ 2147483646 h 11017"/>
              <a:gd name="T46" fmla="*/ 2147483646 w 10348"/>
              <a:gd name="T47" fmla="*/ 2147483646 h 11017"/>
              <a:gd name="T48" fmla="*/ 2147483646 w 10348"/>
              <a:gd name="T49" fmla="*/ 2147483646 h 11017"/>
              <a:gd name="T50" fmla="*/ 2147483646 w 10348"/>
              <a:gd name="T51" fmla="*/ 2147483646 h 11017"/>
              <a:gd name="T52" fmla="*/ 2147483646 w 10348"/>
              <a:gd name="T53" fmla="*/ 2147483646 h 11017"/>
              <a:gd name="T54" fmla="*/ 2147483646 w 10348"/>
              <a:gd name="T55" fmla="*/ 2147483646 h 11017"/>
              <a:gd name="T56" fmla="*/ 2147483646 w 10348"/>
              <a:gd name="T57" fmla="*/ 2147483646 h 11017"/>
              <a:gd name="T58" fmla="*/ 2147483646 w 10348"/>
              <a:gd name="T59" fmla="*/ 2147483646 h 11017"/>
              <a:gd name="T60" fmla="*/ 2147483646 w 10348"/>
              <a:gd name="T61" fmla="*/ 2147483646 h 11017"/>
              <a:gd name="T62" fmla="*/ 2147483646 w 10348"/>
              <a:gd name="T63" fmla="*/ 2147483646 h 11017"/>
              <a:gd name="T64" fmla="*/ 2147483646 w 10348"/>
              <a:gd name="T65" fmla="*/ 2147483646 h 11017"/>
              <a:gd name="T66" fmla="*/ 2147483646 w 10348"/>
              <a:gd name="T67" fmla="*/ 2147483646 h 11017"/>
              <a:gd name="T68" fmla="*/ 2147483646 w 10348"/>
              <a:gd name="T69" fmla="*/ 2147483646 h 11017"/>
              <a:gd name="T70" fmla="*/ 2147483646 w 10348"/>
              <a:gd name="T71" fmla="*/ 2147483646 h 11017"/>
              <a:gd name="T72" fmla="*/ 2147483646 w 10348"/>
              <a:gd name="T73" fmla="*/ 2147483646 h 11017"/>
              <a:gd name="T74" fmla="*/ 2147483646 w 10348"/>
              <a:gd name="T75" fmla="*/ 2147483646 h 11017"/>
              <a:gd name="T76" fmla="*/ 2147483646 w 10348"/>
              <a:gd name="T77" fmla="*/ 2147483646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48" h="11017">
                <a:moveTo>
                  <a:pt x="9574" y="329"/>
                </a:moveTo>
                <a:cubicBezTo>
                  <a:pt x="9252" y="611"/>
                  <a:pt x="8879" y="1035"/>
                  <a:pt x="8609" y="1176"/>
                </a:cubicBezTo>
                <a:cubicBezTo>
                  <a:pt x="8340" y="1317"/>
                  <a:pt x="8174" y="1176"/>
                  <a:pt x="7957" y="1176"/>
                </a:cubicBezTo>
                <a:cubicBezTo>
                  <a:pt x="7884" y="882"/>
                  <a:pt x="7812" y="588"/>
                  <a:pt x="7739" y="294"/>
                </a:cubicBezTo>
                <a:lnTo>
                  <a:pt x="7522" y="0"/>
                </a:lnTo>
                <a:lnTo>
                  <a:pt x="6870" y="882"/>
                </a:lnTo>
                <a:cubicBezTo>
                  <a:pt x="6725" y="1078"/>
                  <a:pt x="6646" y="1425"/>
                  <a:pt x="6435" y="1471"/>
                </a:cubicBezTo>
                <a:cubicBezTo>
                  <a:pt x="6224" y="1517"/>
                  <a:pt x="5881" y="1264"/>
                  <a:pt x="5604" y="1160"/>
                </a:cubicBezTo>
                <a:cubicBezTo>
                  <a:pt x="5446" y="1165"/>
                  <a:pt x="5319" y="1173"/>
                  <a:pt x="5131" y="1176"/>
                </a:cubicBezTo>
                <a:cubicBezTo>
                  <a:pt x="4943" y="1179"/>
                  <a:pt x="4696" y="1176"/>
                  <a:pt x="4478" y="1176"/>
                </a:cubicBezTo>
                <a:lnTo>
                  <a:pt x="3609" y="882"/>
                </a:lnTo>
                <a:cubicBezTo>
                  <a:pt x="3536" y="1372"/>
                  <a:pt x="3464" y="1863"/>
                  <a:pt x="3391" y="2353"/>
                </a:cubicBezTo>
                <a:lnTo>
                  <a:pt x="2305" y="2941"/>
                </a:lnTo>
                <a:lnTo>
                  <a:pt x="1870" y="3529"/>
                </a:lnTo>
                <a:lnTo>
                  <a:pt x="1218" y="3235"/>
                </a:lnTo>
                <a:lnTo>
                  <a:pt x="574" y="2846"/>
                </a:lnTo>
                <a:cubicBezTo>
                  <a:pt x="501" y="3434"/>
                  <a:pt x="429" y="4118"/>
                  <a:pt x="356" y="4706"/>
                </a:cubicBezTo>
                <a:cubicBezTo>
                  <a:pt x="284" y="5098"/>
                  <a:pt x="420" y="5490"/>
                  <a:pt x="348" y="5882"/>
                </a:cubicBezTo>
                <a:cubicBezTo>
                  <a:pt x="278" y="6404"/>
                  <a:pt x="70" y="7212"/>
                  <a:pt x="0" y="7734"/>
                </a:cubicBezTo>
                <a:cubicBezTo>
                  <a:pt x="290" y="7930"/>
                  <a:pt x="510" y="8221"/>
                  <a:pt x="800" y="8417"/>
                </a:cubicBezTo>
                <a:cubicBezTo>
                  <a:pt x="365" y="10182"/>
                  <a:pt x="838" y="9339"/>
                  <a:pt x="783" y="9706"/>
                </a:cubicBezTo>
                <a:cubicBezTo>
                  <a:pt x="728" y="10073"/>
                  <a:pt x="375" y="10425"/>
                  <a:pt x="472" y="10621"/>
                </a:cubicBezTo>
                <a:cubicBezTo>
                  <a:pt x="569" y="10817"/>
                  <a:pt x="1142" y="10837"/>
                  <a:pt x="1365" y="10882"/>
                </a:cubicBezTo>
                <a:cubicBezTo>
                  <a:pt x="1588" y="10927"/>
                  <a:pt x="1663" y="10844"/>
                  <a:pt x="1808" y="10893"/>
                </a:cubicBezTo>
                <a:cubicBezTo>
                  <a:pt x="1953" y="10942"/>
                  <a:pt x="2528" y="11085"/>
                  <a:pt x="3024" y="10980"/>
                </a:cubicBezTo>
                <a:cubicBezTo>
                  <a:pt x="3520" y="10875"/>
                  <a:pt x="4444" y="10604"/>
                  <a:pt x="4782" y="10261"/>
                </a:cubicBezTo>
                <a:cubicBezTo>
                  <a:pt x="5120" y="9918"/>
                  <a:pt x="4865" y="9199"/>
                  <a:pt x="5051" y="8921"/>
                </a:cubicBezTo>
                <a:cubicBezTo>
                  <a:pt x="5237" y="8643"/>
                  <a:pt x="5530" y="8785"/>
                  <a:pt x="5896" y="8595"/>
                </a:cubicBezTo>
                <a:cubicBezTo>
                  <a:pt x="6262" y="8405"/>
                  <a:pt x="7014" y="8083"/>
                  <a:pt x="7247" y="7778"/>
                </a:cubicBezTo>
                <a:cubicBezTo>
                  <a:pt x="7481" y="7473"/>
                  <a:pt x="7240" y="6977"/>
                  <a:pt x="7297" y="6764"/>
                </a:cubicBezTo>
                <a:cubicBezTo>
                  <a:pt x="7354" y="6552"/>
                  <a:pt x="7475" y="6617"/>
                  <a:pt x="7587" y="6503"/>
                </a:cubicBezTo>
                <a:cubicBezTo>
                  <a:pt x="7699" y="6389"/>
                  <a:pt x="7797" y="6339"/>
                  <a:pt x="7969" y="6078"/>
                </a:cubicBezTo>
                <a:cubicBezTo>
                  <a:pt x="8141" y="5817"/>
                  <a:pt x="8490" y="5240"/>
                  <a:pt x="8619" y="4935"/>
                </a:cubicBezTo>
                <a:cubicBezTo>
                  <a:pt x="8748" y="4630"/>
                  <a:pt x="8651" y="4537"/>
                  <a:pt x="8743" y="4248"/>
                </a:cubicBezTo>
                <a:cubicBezTo>
                  <a:pt x="8835" y="3959"/>
                  <a:pt x="9159" y="3568"/>
                  <a:pt x="9173" y="3203"/>
                </a:cubicBezTo>
                <a:cubicBezTo>
                  <a:pt x="9187" y="2838"/>
                  <a:pt x="8630" y="2299"/>
                  <a:pt x="8826" y="2059"/>
                </a:cubicBezTo>
                <a:cubicBezTo>
                  <a:pt x="9022" y="1819"/>
                  <a:pt x="9841" y="1863"/>
                  <a:pt x="10348" y="1765"/>
                </a:cubicBezTo>
                <a:lnTo>
                  <a:pt x="9913" y="882"/>
                </a:lnTo>
                <a:lnTo>
                  <a:pt x="9574" y="329"/>
                </a:lnTo>
                <a:close/>
              </a:path>
            </a:pathLst>
          </a:custGeom>
          <a:solidFill>
            <a:schemeClr val="bg1"/>
          </a:solidFill>
          <a:ln w="9525">
            <a:solidFill>
              <a:schemeClr val="bg2"/>
            </a:solidFill>
            <a:round/>
            <a:headEnd/>
            <a:tailEnd/>
          </a:ln>
        </p:spPr>
        <p:txBody>
          <a:bodyPr/>
          <a:lstStyle/>
          <a:p>
            <a:endParaRPr lang="en-US"/>
          </a:p>
        </p:txBody>
      </p:sp>
      <p:sp>
        <p:nvSpPr>
          <p:cNvPr id="4286" name="Freeform 298"/>
          <p:cNvSpPr>
            <a:spLocks/>
          </p:cNvSpPr>
          <p:nvPr/>
        </p:nvSpPr>
        <p:spPr bwMode="auto">
          <a:xfrm>
            <a:off x="6797675" y="4035425"/>
            <a:ext cx="112713" cy="138113"/>
          </a:xfrm>
          <a:custGeom>
            <a:avLst/>
            <a:gdLst>
              <a:gd name="T0" fmla="*/ 2147483646 w 90"/>
              <a:gd name="T1" fmla="*/ 2147483646 h 78"/>
              <a:gd name="T2" fmla="*/ 2147483646 w 90"/>
              <a:gd name="T3" fmla="*/ 2147483646 h 78"/>
              <a:gd name="T4" fmla="*/ 2147483646 w 90"/>
              <a:gd name="T5" fmla="*/ 2147483646 h 78"/>
              <a:gd name="T6" fmla="*/ 2147483646 w 90"/>
              <a:gd name="T7" fmla="*/ 2147483646 h 78"/>
              <a:gd name="T8" fmla="*/ 2147483646 w 90"/>
              <a:gd name="T9" fmla="*/ 0 h 78"/>
              <a:gd name="T10" fmla="*/ 2147483646 w 90"/>
              <a:gd name="T11" fmla="*/ 0 h 78"/>
              <a:gd name="T12" fmla="*/ 2147483646 w 90"/>
              <a:gd name="T13" fmla="*/ 2147483646 h 78"/>
              <a:gd name="T14" fmla="*/ 0 w 90"/>
              <a:gd name="T15" fmla="*/ 2147483646 h 78"/>
              <a:gd name="T16" fmla="*/ 2147483646 w 90"/>
              <a:gd name="T17" fmla="*/ 2147483646 h 78"/>
              <a:gd name="T18" fmla="*/ 2147483646 w 90"/>
              <a:gd name="T19" fmla="*/ 2147483646 h 78"/>
              <a:gd name="T20" fmla="*/ 2147483646 w 90"/>
              <a:gd name="T21" fmla="*/ 2147483646 h 78"/>
              <a:gd name="T22" fmla="*/ 2147483646 w 90"/>
              <a:gd name="T23" fmla="*/ 2147483646 h 78"/>
              <a:gd name="T24" fmla="*/ 2147483646 w 90"/>
              <a:gd name="T25" fmla="*/ 2147483646 h 78"/>
              <a:gd name="T26" fmla="*/ 2147483646 w 90"/>
              <a:gd name="T27" fmla="*/ 2147483646 h 78"/>
              <a:gd name="T28" fmla="*/ 2147483646 w 90"/>
              <a:gd name="T29" fmla="*/ 2147483646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solidFill>
            <a:schemeClr val="bg1"/>
          </a:solidFill>
          <a:ln w="9525">
            <a:solidFill>
              <a:schemeClr val="bg2"/>
            </a:solidFill>
            <a:round/>
            <a:headEnd/>
            <a:tailEnd/>
          </a:ln>
        </p:spPr>
        <p:txBody>
          <a:bodyPr/>
          <a:lstStyle/>
          <a:p>
            <a:endParaRPr lang="en-US"/>
          </a:p>
        </p:txBody>
      </p:sp>
      <p:sp>
        <p:nvSpPr>
          <p:cNvPr id="4287" name="Freeform 331"/>
          <p:cNvSpPr>
            <a:spLocks/>
          </p:cNvSpPr>
          <p:nvPr/>
        </p:nvSpPr>
        <p:spPr bwMode="auto">
          <a:xfrm>
            <a:off x="6554788" y="3852863"/>
            <a:ext cx="214312" cy="120650"/>
          </a:xfrm>
          <a:custGeom>
            <a:avLst/>
            <a:gdLst>
              <a:gd name="T0" fmla="*/ 2147483646 w 10000"/>
              <a:gd name="T1" fmla="*/ 2147483646 h 11631"/>
              <a:gd name="T2" fmla="*/ 2147483646 w 10000"/>
              <a:gd name="T3" fmla="*/ 2147483646 h 11631"/>
              <a:gd name="T4" fmla="*/ 2147483646 w 10000"/>
              <a:gd name="T5" fmla="*/ 2147483646 h 11631"/>
              <a:gd name="T6" fmla="*/ 2147483646 w 10000"/>
              <a:gd name="T7" fmla="*/ 0 h 11631"/>
              <a:gd name="T8" fmla="*/ 0 w 10000"/>
              <a:gd name="T9" fmla="*/ 2147483646 h 11631"/>
              <a:gd name="T10" fmla="*/ 2147483646 w 10000"/>
              <a:gd name="T11" fmla="*/ 2147483646 h 11631"/>
              <a:gd name="T12" fmla="*/ 2147483646 w 10000"/>
              <a:gd name="T13" fmla="*/ 2147483646 h 11631"/>
              <a:gd name="T14" fmla="*/ 2147483646 w 10000"/>
              <a:gd name="T15" fmla="*/ 2147483646 h 11631"/>
              <a:gd name="T16" fmla="*/ 2147483646 w 10000"/>
              <a:gd name="T17" fmla="*/ 2147483646 h 11631"/>
              <a:gd name="T18" fmla="*/ 2147483646 w 10000"/>
              <a:gd name="T19" fmla="*/ 2147483646 h 11631"/>
              <a:gd name="T20" fmla="*/ 2147483646 w 10000"/>
              <a:gd name="T21" fmla="*/ 2147483646 h 11631"/>
              <a:gd name="T22" fmla="*/ 2147483646 w 10000"/>
              <a:gd name="T23" fmla="*/ 2147483646 h 11631"/>
              <a:gd name="T24" fmla="*/ 2147483646 w 10000"/>
              <a:gd name="T25" fmla="*/ 2147483646 h 116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00" h="11631">
                <a:moveTo>
                  <a:pt x="7686" y="5391"/>
                </a:moveTo>
                <a:lnTo>
                  <a:pt x="5498" y="4472"/>
                </a:lnTo>
                <a:lnTo>
                  <a:pt x="2084" y="1164"/>
                </a:lnTo>
                <a:lnTo>
                  <a:pt x="886" y="0"/>
                </a:lnTo>
                <a:lnTo>
                  <a:pt x="0" y="4803"/>
                </a:lnTo>
                <a:lnTo>
                  <a:pt x="3459" y="9284"/>
                </a:lnTo>
                <a:lnTo>
                  <a:pt x="5903" y="10259"/>
                </a:lnTo>
                <a:lnTo>
                  <a:pt x="8016" y="11631"/>
                </a:lnTo>
                <a:lnTo>
                  <a:pt x="8676" y="8710"/>
                </a:lnTo>
                <a:lnTo>
                  <a:pt x="10000" y="8128"/>
                </a:lnTo>
                <a:lnTo>
                  <a:pt x="8915" y="6759"/>
                </a:lnTo>
                <a:lnTo>
                  <a:pt x="8310" y="6622"/>
                </a:lnTo>
                <a:cubicBezTo>
                  <a:pt x="8207" y="6039"/>
                  <a:pt x="7790" y="5973"/>
                  <a:pt x="7686" y="5391"/>
                </a:cubicBezTo>
                <a:close/>
              </a:path>
            </a:pathLst>
          </a:custGeom>
          <a:solidFill>
            <a:schemeClr val="bg1"/>
          </a:solidFill>
          <a:ln w="9525">
            <a:solidFill>
              <a:schemeClr val="bg2"/>
            </a:solidFill>
            <a:round/>
            <a:headEnd/>
            <a:tailEnd/>
          </a:ln>
        </p:spPr>
        <p:txBody>
          <a:bodyPr/>
          <a:lstStyle/>
          <a:p>
            <a:endParaRPr lang="en-US"/>
          </a:p>
        </p:txBody>
      </p:sp>
      <p:sp>
        <p:nvSpPr>
          <p:cNvPr id="4288" name="Freeform 447"/>
          <p:cNvSpPr>
            <a:spLocks/>
          </p:cNvSpPr>
          <p:nvPr/>
        </p:nvSpPr>
        <p:spPr bwMode="auto">
          <a:xfrm>
            <a:off x="6902450" y="3989388"/>
            <a:ext cx="269875" cy="488950"/>
          </a:xfrm>
          <a:custGeom>
            <a:avLst/>
            <a:gdLst>
              <a:gd name="T0" fmla="*/ 2147483646 w 12864"/>
              <a:gd name="T1" fmla="*/ 0 h 10000"/>
              <a:gd name="T2" fmla="*/ 2147483646 w 12864"/>
              <a:gd name="T3" fmla="*/ 2147483646 h 10000"/>
              <a:gd name="T4" fmla="*/ 2147483646 w 12864"/>
              <a:gd name="T5" fmla="*/ 2147483646 h 10000"/>
              <a:gd name="T6" fmla="*/ 2147483646 w 12864"/>
              <a:gd name="T7" fmla="*/ 2147483646 h 10000"/>
              <a:gd name="T8" fmla="*/ 2147483646 w 12864"/>
              <a:gd name="T9" fmla="*/ 2147483646 h 10000"/>
              <a:gd name="T10" fmla="*/ 2147483646 w 12864"/>
              <a:gd name="T11" fmla="*/ 2147483646 h 10000"/>
              <a:gd name="T12" fmla="*/ 0 w 12864"/>
              <a:gd name="T13" fmla="*/ 2147483646 h 10000"/>
              <a:gd name="T14" fmla="*/ 2147483646 w 12864"/>
              <a:gd name="T15" fmla="*/ 2147483646 h 10000"/>
              <a:gd name="T16" fmla="*/ 2147483646 w 12864"/>
              <a:gd name="T17" fmla="*/ 2147483646 h 10000"/>
              <a:gd name="T18" fmla="*/ 2147483646 w 12864"/>
              <a:gd name="T19" fmla="*/ 2147483646 h 10000"/>
              <a:gd name="T20" fmla="*/ 2147483646 w 12864"/>
              <a:gd name="T21" fmla="*/ 2147483646 h 10000"/>
              <a:gd name="T22" fmla="*/ 2147483646 w 12864"/>
              <a:gd name="T23" fmla="*/ 2147483646 h 10000"/>
              <a:gd name="T24" fmla="*/ 2147483646 w 12864"/>
              <a:gd name="T25" fmla="*/ 2147483646 h 10000"/>
              <a:gd name="T26" fmla="*/ 2147483646 w 12864"/>
              <a:gd name="T27" fmla="*/ 2147483646 h 10000"/>
              <a:gd name="T28" fmla="*/ 2147483646 w 12864"/>
              <a:gd name="T29" fmla="*/ 2147483646 h 10000"/>
              <a:gd name="T30" fmla="*/ 2147483646 w 12864"/>
              <a:gd name="T31" fmla="*/ 2147483646 h 10000"/>
              <a:gd name="T32" fmla="*/ 2147483646 w 12864"/>
              <a:gd name="T33" fmla="*/ 2147483646 h 10000"/>
              <a:gd name="T34" fmla="*/ 2147483646 w 12864"/>
              <a:gd name="T35" fmla="*/ 2147483646 h 10000"/>
              <a:gd name="T36" fmla="*/ 2147483646 w 12864"/>
              <a:gd name="T37" fmla="*/ 2147483646 h 10000"/>
              <a:gd name="T38" fmla="*/ 2147483646 w 12864"/>
              <a:gd name="T39" fmla="*/ 2147483646 h 10000"/>
              <a:gd name="T40" fmla="*/ 2147483646 w 12864"/>
              <a:gd name="T41" fmla="*/ 2147483646 h 10000"/>
              <a:gd name="T42" fmla="*/ 2147483646 w 12864"/>
              <a:gd name="T43" fmla="*/ 2147483646 h 10000"/>
              <a:gd name="T44" fmla="*/ 2147483646 w 12864"/>
              <a:gd name="T45" fmla="*/ 2147483646 h 10000"/>
              <a:gd name="T46" fmla="*/ 2147483646 w 12864"/>
              <a:gd name="T47" fmla="*/ 2147483646 h 10000"/>
              <a:gd name="T48" fmla="*/ 2147483646 w 12864"/>
              <a:gd name="T49" fmla="*/ 2147483646 h 10000"/>
              <a:gd name="T50" fmla="*/ 2147483646 w 12864"/>
              <a:gd name="T51" fmla="*/ 2147483646 h 10000"/>
              <a:gd name="T52" fmla="*/ 2147483646 w 12864"/>
              <a:gd name="T53" fmla="*/ 2147483646 h 10000"/>
              <a:gd name="T54" fmla="*/ 2147483646 w 12864"/>
              <a:gd name="T55" fmla="*/ 2147483646 h 10000"/>
              <a:gd name="T56" fmla="*/ 2147483646 w 12864"/>
              <a:gd name="T57" fmla="*/ 2147483646 h 10000"/>
              <a:gd name="T58" fmla="*/ 2147483646 w 12864"/>
              <a:gd name="T59" fmla="*/ 2147483646 h 10000"/>
              <a:gd name="T60" fmla="*/ 2147483646 w 12864"/>
              <a:gd name="T61" fmla="*/ 2147483646 h 10000"/>
              <a:gd name="T62" fmla="*/ 2147483646 w 12864"/>
              <a:gd name="T63" fmla="*/ 2147483646 h 10000"/>
              <a:gd name="T64" fmla="*/ 2147483646 w 12864"/>
              <a:gd name="T65" fmla="*/ 2147483646 h 10000"/>
              <a:gd name="T66" fmla="*/ 2147483646 w 12864"/>
              <a:gd name="T67" fmla="*/ 2147483646 h 10000"/>
              <a:gd name="T68" fmla="*/ 2147483646 w 12864"/>
              <a:gd name="T69" fmla="*/ 2147483646 h 10000"/>
              <a:gd name="T70" fmla="*/ 2147483646 w 12864"/>
              <a:gd name="T71" fmla="*/ 2147483646 h 10000"/>
              <a:gd name="T72" fmla="*/ 2147483646 w 12864"/>
              <a:gd name="T73" fmla="*/ 0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864" h="10000">
                <a:moveTo>
                  <a:pt x="6669" y="0"/>
                </a:moveTo>
                <a:lnTo>
                  <a:pt x="5217" y="627"/>
                </a:lnTo>
                <a:lnTo>
                  <a:pt x="4509" y="795"/>
                </a:lnTo>
                <a:lnTo>
                  <a:pt x="4285" y="602"/>
                </a:lnTo>
                <a:lnTo>
                  <a:pt x="1850" y="1511"/>
                </a:lnTo>
                <a:lnTo>
                  <a:pt x="361" y="2700"/>
                </a:lnTo>
                <a:lnTo>
                  <a:pt x="0" y="3527"/>
                </a:lnTo>
                <a:lnTo>
                  <a:pt x="2466" y="5401"/>
                </a:lnTo>
                <a:lnTo>
                  <a:pt x="1912" y="6416"/>
                </a:lnTo>
                <a:cubicBezTo>
                  <a:pt x="2658" y="6304"/>
                  <a:pt x="4006" y="6725"/>
                  <a:pt x="4751" y="6612"/>
                </a:cubicBezTo>
                <a:lnTo>
                  <a:pt x="6380" y="6578"/>
                </a:lnTo>
                <a:lnTo>
                  <a:pt x="5473" y="5791"/>
                </a:lnTo>
                <a:lnTo>
                  <a:pt x="6072" y="6005"/>
                </a:lnTo>
                <a:lnTo>
                  <a:pt x="6683" y="7153"/>
                </a:lnTo>
                <a:lnTo>
                  <a:pt x="7388" y="8015"/>
                </a:lnTo>
                <a:cubicBezTo>
                  <a:pt x="7359" y="8285"/>
                  <a:pt x="7584" y="9729"/>
                  <a:pt x="7556" y="10000"/>
                </a:cubicBezTo>
                <a:lnTo>
                  <a:pt x="9007" y="8884"/>
                </a:lnTo>
                <a:lnTo>
                  <a:pt x="8378" y="6935"/>
                </a:lnTo>
                <a:lnTo>
                  <a:pt x="7353" y="6381"/>
                </a:lnTo>
                <a:lnTo>
                  <a:pt x="7865" y="5938"/>
                </a:lnTo>
                <a:cubicBezTo>
                  <a:pt x="7836" y="5815"/>
                  <a:pt x="7808" y="5693"/>
                  <a:pt x="7779" y="5570"/>
                </a:cubicBezTo>
                <a:lnTo>
                  <a:pt x="6413" y="4795"/>
                </a:lnTo>
                <a:lnTo>
                  <a:pt x="7096" y="4205"/>
                </a:lnTo>
                <a:lnTo>
                  <a:pt x="7916" y="4196"/>
                </a:lnTo>
                <a:lnTo>
                  <a:pt x="9685" y="3821"/>
                </a:lnTo>
                <a:cubicBezTo>
                  <a:pt x="9793" y="3687"/>
                  <a:pt x="10219" y="3634"/>
                  <a:pt x="10327" y="3500"/>
                </a:cubicBezTo>
                <a:lnTo>
                  <a:pt x="11115" y="3002"/>
                </a:lnTo>
                <a:cubicBezTo>
                  <a:pt x="11093" y="2923"/>
                  <a:pt x="12886" y="2990"/>
                  <a:pt x="12864" y="2911"/>
                </a:cubicBezTo>
                <a:lnTo>
                  <a:pt x="12264" y="2052"/>
                </a:lnTo>
                <a:cubicBezTo>
                  <a:pt x="12238" y="1992"/>
                  <a:pt x="11078" y="1787"/>
                  <a:pt x="11052" y="1727"/>
                </a:cubicBezTo>
                <a:cubicBezTo>
                  <a:pt x="11067" y="1385"/>
                  <a:pt x="9494" y="1967"/>
                  <a:pt x="9509" y="1625"/>
                </a:cubicBezTo>
                <a:lnTo>
                  <a:pt x="7778" y="1711"/>
                </a:lnTo>
                <a:lnTo>
                  <a:pt x="7430" y="1763"/>
                </a:lnTo>
                <a:lnTo>
                  <a:pt x="7096" y="1550"/>
                </a:lnTo>
                <a:lnTo>
                  <a:pt x="7865" y="1254"/>
                </a:lnTo>
                <a:lnTo>
                  <a:pt x="7865" y="480"/>
                </a:lnTo>
                <a:lnTo>
                  <a:pt x="6669" y="0"/>
                </a:lnTo>
                <a:close/>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89" name="Freeform 241"/>
          <p:cNvSpPr>
            <a:spLocks/>
          </p:cNvSpPr>
          <p:nvPr/>
        </p:nvSpPr>
        <p:spPr bwMode="auto">
          <a:xfrm>
            <a:off x="6789738" y="3922713"/>
            <a:ext cx="88900" cy="49212"/>
          </a:xfrm>
          <a:custGeom>
            <a:avLst/>
            <a:gdLst>
              <a:gd name="T0" fmla="*/ 0 w 348468"/>
              <a:gd name="T1" fmla="*/ 10 h 191264"/>
              <a:gd name="T2" fmla="*/ 7 w 348468"/>
              <a:gd name="T3" fmla="*/ 14 h 191264"/>
              <a:gd name="T4" fmla="*/ 11 w 348468"/>
              <a:gd name="T5" fmla="*/ 12 h 191264"/>
              <a:gd name="T6" fmla="*/ 15 w 348468"/>
              <a:gd name="T7" fmla="*/ 14 h 191264"/>
              <a:gd name="T8" fmla="*/ 23 w 348468"/>
              <a:gd name="T9" fmla="*/ 13 h 191264"/>
              <a:gd name="T10" fmla="*/ 24 w 348468"/>
              <a:gd name="T11" fmla="*/ 8 h 191264"/>
              <a:gd name="T12" fmla="*/ 18 w 348468"/>
              <a:gd name="T13" fmla="*/ 1 h 191264"/>
              <a:gd name="T14" fmla="*/ 12 w 348468"/>
              <a:gd name="T15" fmla="*/ 2 h 191264"/>
              <a:gd name="T16" fmla="*/ 8 w 348468"/>
              <a:gd name="T17" fmla="*/ 0 h 191264"/>
              <a:gd name="T18" fmla="*/ 2 w 348468"/>
              <a:gd name="T19" fmla="*/ 5 h 191264"/>
              <a:gd name="T20" fmla="*/ 0 w 348468"/>
              <a:gd name="T21" fmla="*/ 10 h 191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468" h="191264">
                <a:moveTo>
                  <a:pt x="0" y="136243"/>
                </a:moveTo>
                <a:lnTo>
                  <a:pt x="102182" y="191264"/>
                </a:lnTo>
                <a:lnTo>
                  <a:pt x="162443" y="162443"/>
                </a:lnTo>
                <a:lnTo>
                  <a:pt x="217465" y="188644"/>
                </a:lnTo>
                <a:lnTo>
                  <a:pt x="324887" y="167683"/>
                </a:lnTo>
                <a:lnTo>
                  <a:pt x="348468" y="104802"/>
                </a:lnTo>
                <a:lnTo>
                  <a:pt x="254145" y="5240"/>
                </a:lnTo>
                <a:lnTo>
                  <a:pt x="167684" y="20960"/>
                </a:lnTo>
                <a:lnTo>
                  <a:pt x="115282" y="0"/>
                </a:lnTo>
                <a:lnTo>
                  <a:pt x="28821" y="73361"/>
                </a:lnTo>
                <a:lnTo>
                  <a:pt x="0" y="136243"/>
                </a:lnTo>
                <a:close/>
              </a:path>
            </a:pathLst>
          </a:custGeom>
          <a:solidFill>
            <a:schemeClr val="bg1"/>
          </a:solidFill>
          <a:ln w="9525">
            <a:solidFill>
              <a:schemeClr val="bg2"/>
            </a:solidFill>
            <a:round/>
            <a:headEnd/>
            <a:tailEnd/>
          </a:ln>
        </p:spPr>
        <p:txBody>
          <a:bodyPr/>
          <a:lstStyle/>
          <a:p>
            <a:endParaRPr lang="en-US"/>
          </a:p>
        </p:txBody>
      </p:sp>
      <p:sp>
        <p:nvSpPr>
          <p:cNvPr id="4290" name="Freeform 448"/>
          <p:cNvSpPr>
            <a:spLocks/>
          </p:cNvSpPr>
          <p:nvPr/>
        </p:nvSpPr>
        <p:spPr bwMode="auto">
          <a:xfrm>
            <a:off x="7129463" y="4565650"/>
            <a:ext cx="128587" cy="147638"/>
          </a:xfrm>
          <a:custGeom>
            <a:avLst/>
            <a:gdLst>
              <a:gd name="T0" fmla="*/ 0 w 675"/>
              <a:gd name="T1" fmla="*/ 2147483646 h 773"/>
              <a:gd name="T2" fmla="*/ 2147483646 w 675"/>
              <a:gd name="T3" fmla="*/ 2147483646 h 773"/>
              <a:gd name="T4" fmla="*/ 2147483646 w 675"/>
              <a:gd name="T5" fmla="*/ 2147483646 h 773"/>
              <a:gd name="T6" fmla="*/ 2147483646 w 675"/>
              <a:gd name="T7" fmla="*/ 2147483646 h 773"/>
              <a:gd name="T8" fmla="*/ 2147483646 w 675"/>
              <a:gd name="T9" fmla="*/ 2147483646 h 773"/>
              <a:gd name="T10" fmla="*/ 2147483646 w 675"/>
              <a:gd name="T11" fmla="*/ 2147483646 h 773"/>
              <a:gd name="T12" fmla="*/ 2147483646 w 675"/>
              <a:gd name="T13" fmla="*/ 2147483646 h 773"/>
              <a:gd name="T14" fmla="*/ 2147483646 w 675"/>
              <a:gd name="T15" fmla="*/ 2147483646 h 773"/>
              <a:gd name="T16" fmla="*/ 2147483646 w 675"/>
              <a:gd name="T17" fmla="*/ 2147483646 h 773"/>
              <a:gd name="T18" fmla="*/ 2147483646 w 675"/>
              <a:gd name="T19" fmla="*/ 2147483646 h 773"/>
              <a:gd name="T20" fmla="*/ 2147483646 w 675"/>
              <a:gd name="T21" fmla="*/ 2147483646 h 773"/>
              <a:gd name="T22" fmla="*/ 2147483646 w 675"/>
              <a:gd name="T23" fmla="*/ 2147483646 h 773"/>
              <a:gd name="T24" fmla="*/ 2147483646 w 675"/>
              <a:gd name="T25" fmla="*/ 2147483646 h 773"/>
              <a:gd name="T26" fmla="*/ 2147483646 w 675"/>
              <a:gd name="T27" fmla="*/ 0 h 773"/>
              <a:gd name="T28" fmla="*/ 0 w 675"/>
              <a:gd name="T29" fmla="*/ 2147483646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91" name="Freeform 330"/>
          <p:cNvSpPr>
            <a:spLocks/>
          </p:cNvSpPr>
          <p:nvPr/>
        </p:nvSpPr>
        <p:spPr bwMode="auto">
          <a:xfrm>
            <a:off x="7164388" y="4108450"/>
            <a:ext cx="200025" cy="392113"/>
          </a:xfrm>
          <a:custGeom>
            <a:avLst/>
            <a:gdLst>
              <a:gd name="T0" fmla="*/ 2147483646 w 138"/>
              <a:gd name="T1" fmla="*/ 0 h 271"/>
              <a:gd name="T2" fmla="*/ 2147483646 w 138"/>
              <a:gd name="T3" fmla="*/ 0 h 271"/>
              <a:gd name="T4" fmla="*/ 0 w 138"/>
              <a:gd name="T5" fmla="*/ 2147483646 h 271"/>
              <a:gd name="T6" fmla="*/ 2147483646 w 138"/>
              <a:gd name="T7" fmla="*/ 2147483646 h 271"/>
              <a:gd name="T8" fmla="*/ 2147483646 w 138"/>
              <a:gd name="T9" fmla="*/ 2147483646 h 271"/>
              <a:gd name="T10" fmla="*/ 2147483646 w 138"/>
              <a:gd name="T11" fmla="*/ 2147483646 h 271"/>
              <a:gd name="T12" fmla="*/ 2147483646 w 138"/>
              <a:gd name="T13" fmla="*/ 2147483646 h 271"/>
              <a:gd name="T14" fmla="*/ 2147483646 w 138"/>
              <a:gd name="T15" fmla="*/ 2147483646 h 271"/>
              <a:gd name="T16" fmla="*/ 2147483646 w 138"/>
              <a:gd name="T17" fmla="*/ 2147483646 h 271"/>
              <a:gd name="T18" fmla="*/ 2147483646 w 138"/>
              <a:gd name="T19" fmla="*/ 2147483646 h 271"/>
              <a:gd name="T20" fmla="*/ 2147483646 w 138"/>
              <a:gd name="T21" fmla="*/ 2147483646 h 271"/>
              <a:gd name="T22" fmla="*/ 2147483646 w 138"/>
              <a:gd name="T23" fmla="*/ 2147483646 h 271"/>
              <a:gd name="T24" fmla="*/ 2147483646 w 138"/>
              <a:gd name="T25" fmla="*/ 2147483646 h 271"/>
              <a:gd name="T26" fmla="*/ 2147483646 w 138"/>
              <a:gd name="T27" fmla="*/ 2147483646 h 271"/>
              <a:gd name="T28" fmla="*/ 2147483646 w 138"/>
              <a:gd name="T29" fmla="*/ 2147483646 h 271"/>
              <a:gd name="T30" fmla="*/ 2147483646 w 138"/>
              <a:gd name="T31" fmla="*/ 2147483646 h 271"/>
              <a:gd name="T32" fmla="*/ 2147483646 w 138"/>
              <a:gd name="T33" fmla="*/ 2147483646 h 271"/>
              <a:gd name="T34" fmla="*/ 2147483646 w 138"/>
              <a:gd name="T35" fmla="*/ 2147483646 h 271"/>
              <a:gd name="T36" fmla="*/ 2147483646 w 138"/>
              <a:gd name="T37" fmla="*/ 2147483646 h 271"/>
              <a:gd name="T38" fmla="*/ 2147483646 w 138"/>
              <a:gd name="T39" fmla="*/ 2147483646 h 271"/>
              <a:gd name="T40" fmla="*/ 2147483646 w 138"/>
              <a:gd name="T41" fmla="*/ 2147483646 h 271"/>
              <a:gd name="T42" fmla="*/ 2147483646 w 138"/>
              <a:gd name="T43" fmla="*/ 2147483646 h 271"/>
              <a:gd name="T44" fmla="*/ 2147483646 w 138"/>
              <a:gd name="T45" fmla="*/ 2147483646 h 271"/>
              <a:gd name="T46" fmla="*/ 2147483646 w 138"/>
              <a:gd name="T47" fmla="*/ 2147483646 h 271"/>
              <a:gd name="T48" fmla="*/ 2147483646 w 138"/>
              <a:gd name="T49" fmla="*/ 2147483646 h 271"/>
              <a:gd name="T50" fmla="*/ 2147483646 w 138"/>
              <a:gd name="T51" fmla="*/ 2147483646 h 271"/>
              <a:gd name="T52" fmla="*/ 2147483646 w 138"/>
              <a:gd name="T53" fmla="*/ 2147483646 h 271"/>
              <a:gd name="T54" fmla="*/ 2147483646 w 138"/>
              <a:gd name="T55" fmla="*/ 2147483646 h 271"/>
              <a:gd name="T56" fmla="*/ 2147483646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chemeClr val="bg1"/>
          </a:solidFill>
          <a:ln w="9525">
            <a:solidFill>
              <a:schemeClr val="bg2"/>
            </a:solidFill>
            <a:round/>
            <a:headEnd/>
            <a:tailEnd/>
          </a:ln>
        </p:spPr>
        <p:txBody>
          <a:bodyPr/>
          <a:lstStyle/>
          <a:p>
            <a:endParaRPr lang="en-US"/>
          </a:p>
        </p:txBody>
      </p:sp>
      <p:sp>
        <p:nvSpPr>
          <p:cNvPr id="4292" name="Freeform 446"/>
          <p:cNvSpPr>
            <a:spLocks/>
          </p:cNvSpPr>
          <p:nvPr/>
        </p:nvSpPr>
        <p:spPr bwMode="auto">
          <a:xfrm>
            <a:off x="7035800" y="4173538"/>
            <a:ext cx="222250" cy="400050"/>
          </a:xfrm>
          <a:custGeom>
            <a:avLst/>
            <a:gdLst>
              <a:gd name="T0" fmla="*/ 2147483646 w 107"/>
              <a:gd name="T1" fmla="*/ 2147483646 h 190"/>
              <a:gd name="T2" fmla="*/ 0 w 107"/>
              <a:gd name="T3" fmla="*/ 2147483646 h 190"/>
              <a:gd name="T4" fmla="*/ 2147483646 w 107"/>
              <a:gd name="T5" fmla="*/ 2147483646 h 190"/>
              <a:gd name="T6" fmla="*/ 2147483646 w 107"/>
              <a:gd name="T7" fmla="*/ 2147483646 h 190"/>
              <a:gd name="T8" fmla="*/ 2147483646 w 107"/>
              <a:gd name="T9" fmla="*/ 2147483646 h 190"/>
              <a:gd name="T10" fmla="*/ 2147483646 w 107"/>
              <a:gd name="T11" fmla="*/ 2147483646 h 190"/>
              <a:gd name="T12" fmla="*/ 2147483646 w 107"/>
              <a:gd name="T13" fmla="*/ 2147483646 h 190"/>
              <a:gd name="T14" fmla="*/ 2147483646 w 107"/>
              <a:gd name="T15" fmla="*/ 2147483646 h 190"/>
              <a:gd name="T16" fmla="*/ 2147483646 w 107"/>
              <a:gd name="T17" fmla="*/ 2147483646 h 190"/>
              <a:gd name="T18" fmla="*/ 2147483646 w 107"/>
              <a:gd name="T19" fmla="*/ 2147483646 h 190"/>
              <a:gd name="T20" fmla="*/ 2147483646 w 107"/>
              <a:gd name="T21" fmla="*/ 2147483646 h 190"/>
              <a:gd name="T22" fmla="*/ 2147483646 w 107"/>
              <a:gd name="T23" fmla="*/ 2147483646 h 190"/>
              <a:gd name="T24" fmla="*/ 2147483646 w 107"/>
              <a:gd name="T25" fmla="*/ 2147483646 h 190"/>
              <a:gd name="T26" fmla="*/ 2147483646 w 107"/>
              <a:gd name="T27" fmla="*/ 2147483646 h 190"/>
              <a:gd name="T28" fmla="*/ 2147483646 w 107"/>
              <a:gd name="T29" fmla="*/ 2147483646 h 190"/>
              <a:gd name="T30" fmla="*/ 2147483646 w 107"/>
              <a:gd name="T31" fmla="*/ 2147483646 h 190"/>
              <a:gd name="T32" fmla="*/ 2147483646 w 107"/>
              <a:gd name="T33" fmla="*/ 2147483646 h 190"/>
              <a:gd name="T34" fmla="*/ 2147483646 w 107"/>
              <a:gd name="T35" fmla="*/ 2147483646 h 190"/>
              <a:gd name="T36" fmla="*/ 2147483646 w 107"/>
              <a:gd name="T37" fmla="*/ 2147483646 h 190"/>
              <a:gd name="T38" fmla="*/ 2147483646 w 107"/>
              <a:gd name="T39" fmla="*/ 2147483646 h 190"/>
              <a:gd name="T40" fmla="*/ 2147483646 w 107"/>
              <a:gd name="T41" fmla="*/ 2147483646 h 190"/>
              <a:gd name="T42" fmla="*/ 2147483646 w 107"/>
              <a:gd name="T43" fmla="*/ 2147483646 h 190"/>
              <a:gd name="T44" fmla="*/ 2147483646 w 107"/>
              <a:gd name="T45" fmla="*/ 2147483646 h 190"/>
              <a:gd name="T46" fmla="*/ 2147483646 w 107"/>
              <a:gd name="T47" fmla="*/ 2147483646 h 190"/>
              <a:gd name="T48" fmla="*/ 2147483646 w 107"/>
              <a:gd name="T49" fmla="*/ 2147483646 h 190"/>
              <a:gd name="T50" fmla="*/ 2147483646 w 107"/>
              <a:gd name="T51" fmla="*/ 2147483646 h 190"/>
              <a:gd name="T52" fmla="*/ 2147483646 w 107"/>
              <a:gd name="T53" fmla="*/ 2147483646 h 190"/>
              <a:gd name="T54" fmla="*/ 2147483646 w 107"/>
              <a:gd name="T55" fmla="*/ 2147483646 h 190"/>
              <a:gd name="T56" fmla="*/ 2147483646 w 107"/>
              <a:gd name="T57" fmla="*/ 2147483646 h 190"/>
              <a:gd name="T58" fmla="*/ 2147483646 w 107"/>
              <a:gd name="T59" fmla="*/ 0 h 190"/>
              <a:gd name="T60" fmla="*/ 2147483646 w 107"/>
              <a:gd name="T61" fmla="*/ 2147483646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chemeClr val="accent1"/>
          </a:solidFill>
          <a:ln w="9525" cap="flat" cmpd="sng">
            <a:solidFill>
              <a:schemeClr val="bg2"/>
            </a:solidFill>
            <a:prstDash val="solid"/>
            <a:round/>
            <a:headEnd type="none" w="med" len="med"/>
            <a:tailEnd type="none" w="med" len="med"/>
          </a:ln>
        </p:spPr>
        <p:txBody>
          <a:bodyPr/>
          <a:lstStyle/>
          <a:p>
            <a:endParaRPr lang="en-US"/>
          </a:p>
        </p:txBody>
      </p:sp>
      <p:sp>
        <p:nvSpPr>
          <p:cNvPr id="4293" name="Freeform 329"/>
          <p:cNvSpPr>
            <a:spLocks/>
          </p:cNvSpPr>
          <p:nvPr/>
        </p:nvSpPr>
        <p:spPr bwMode="auto">
          <a:xfrm>
            <a:off x="7102475" y="4133850"/>
            <a:ext cx="211138" cy="230188"/>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0 h 10000"/>
              <a:gd name="T20" fmla="*/ 2147483646 w 10000"/>
              <a:gd name="T21" fmla="*/ 0 h 10000"/>
              <a:gd name="T22" fmla="*/ 2147483646 w 10000"/>
              <a:gd name="T23" fmla="*/ 2147483646 h 10000"/>
              <a:gd name="T24" fmla="*/ 0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00" h="10000">
                <a:moveTo>
                  <a:pt x="8672" y="9830"/>
                </a:moveTo>
                <a:lnTo>
                  <a:pt x="10000" y="10000"/>
                </a:lnTo>
                <a:lnTo>
                  <a:pt x="10000" y="7948"/>
                </a:lnTo>
                <a:lnTo>
                  <a:pt x="8696" y="6754"/>
                </a:lnTo>
                <a:lnTo>
                  <a:pt x="6957" y="4769"/>
                </a:lnTo>
                <a:lnTo>
                  <a:pt x="5652" y="3176"/>
                </a:lnTo>
                <a:lnTo>
                  <a:pt x="6087" y="2384"/>
                </a:lnTo>
                <a:lnTo>
                  <a:pt x="5652" y="1590"/>
                </a:lnTo>
                <a:lnTo>
                  <a:pt x="4348" y="1191"/>
                </a:lnTo>
                <a:lnTo>
                  <a:pt x="3478" y="0"/>
                </a:lnTo>
                <a:lnTo>
                  <a:pt x="3043" y="0"/>
                </a:lnTo>
                <a:lnTo>
                  <a:pt x="870" y="396"/>
                </a:lnTo>
                <a:lnTo>
                  <a:pt x="0" y="1590"/>
                </a:lnTo>
                <a:lnTo>
                  <a:pt x="435" y="2384"/>
                </a:lnTo>
                <a:lnTo>
                  <a:pt x="870" y="4769"/>
                </a:lnTo>
                <a:lnTo>
                  <a:pt x="3913" y="4769"/>
                </a:lnTo>
                <a:lnTo>
                  <a:pt x="5217" y="5165"/>
                </a:lnTo>
                <a:lnTo>
                  <a:pt x="7391" y="8344"/>
                </a:lnTo>
                <a:lnTo>
                  <a:pt x="6957" y="9602"/>
                </a:lnTo>
                <a:lnTo>
                  <a:pt x="8672" y="9830"/>
                </a:lnTo>
                <a:close/>
              </a:path>
            </a:pathLst>
          </a:custGeom>
          <a:solidFill>
            <a:schemeClr val="bg1"/>
          </a:solidFill>
          <a:ln w="9525">
            <a:solidFill>
              <a:schemeClr val="bg2"/>
            </a:solidFill>
            <a:round/>
            <a:headEnd/>
            <a:tailEnd/>
          </a:ln>
        </p:spPr>
        <p:txBody>
          <a:bodyPr/>
          <a:lstStyle/>
          <a:p>
            <a:endParaRPr lang="en-US"/>
          </a:p>
        </p:txBody>
      </p:sp>
      <p:sp>
        <p:nvSpPr>
          <p:cNvPr id="4294" name="Freeform 329"/>
          <p:cNvSpPr>
            <a:spLocks/>
          </p:cNvSpPr>
          <p:nvPr/>
        </p:nvSpPr>
        <p:spPr bwMode="auto">
          <a:xfrm>
            <a:off x="7165975" y="4348163"/>
            <a:ext cx="147638" cy="117475"/>
          </a:xfrm>
          <a:custGeom>
            <a:avLst/>
            <a:gdLst>
              <a:gd name="T0" fmla="*/ 2147483646 w 10000"/>
              <a:gd name="T1" fmla="*/ 2147483646 h 6448"/>
              <a:gd name="T2" fmla="*/ 2147483646 w 10000"/>
              <a:gd name="T3" fmla="*/ 2147483646 h 6448"/>
              <a:gd name="T4" fmla="*/ 2147483646 w 10000"/>
              <a:gd name="T5" fmla="*/ 0 h 6448"/>
              <a:gd name="T6" fmla="*/ 2147483646 w 10000"/>
              <a:gd name="T7" fmla="*/ 2147483646 h 6448"/>
              <a:gd name="T8" fmla="*/ 0 w 10000"/>
              <a:gd name="T9" fmla="*/ 2147483646 h 6448"/>
              <a:gd name="T10" fmla="*/ 0 w 10000"/>
              <a:gd name="T11" fmla="*/ 2147483646 h 6448"/>
              <a:gd name="T12" fmla="*/ 2147483646 w 10000"/>
              <a:gd name="T13" fmla="*/ 2147483646 h 6448"/>
              <a:gd name="T14" fmla="*/ 2147483646 w 10000"/>
              <a:gd name="T15" fmla="*/ 2147483646 h 6448"/>
              <a:gd name="T16" fmla="*/ 2147483646 w 10000"/>
              <a:gd name="T17" fmla="*/ 2147483646 h 6448"/>
              <a:gd name="T18" fmla="*/ 2147483646 w 10000"/>
              <a:gd name="T19" fmla="*/ 2147483646 h 6448"/>
              <a:gd name="T20" fmla="*/ 2147483646 w 10000"/>
              <a:gd name="T21" fmla="*/ 2147483646 h 6448"/>
              <a:gd name="T22" fmla="*/ 2147483646 w 10000"/>
              <a:gd name="T23" fmla="*/ 2147483646 h 6448"/>
              <a:gd name="T24" fmla="*/ 2147483646 w 10000"/>
              <a:gd name="T25" fmla="*/ 2147483646 h 6448"/>
              <a:gd name="T26" fmla="*/ 2147483646 w 10000"/>
              <a:gd name="T27" fmla="*/ 2147483646 h 64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00" h="6448">
                <a:moveTo>
                  <a:pt x="8160" y="269"/>
                </a:moveTo>
                <a:cubicBezTo>
                  <a:pt x="7722" y="211"/>
                  <a:pt x="7792" y="194"/>
                  <a:pt x="7370" y="149"/>
                </a:cubicBezTo>
                <a:lnTo>
                  <a:pt x="5626" y="0"/>
                </a:lnTo>
                <a:lnTo>
                  <a:pt x="1875" y="496"/>
                </a:lnTo>
                <a:lnTo>
                  <a:pt x="0" y="1489"/>
                </a:lnTo>
                <a:lnTo>
                  <a:pt x="0" y="3473"/>
                </a:lnTo>
                <a:lnTo>
                  <a:pt x="3125" y="5951"/>
                </a:lnTo>
                <a:lnTo>
                  <a:pt x="4375" y="6448"/>
                </a:lnTo>
                <a:lnTo>
                  <a:pt x="5626" y="5951"/>
                </a:lnTo>
                <a:lnTo>
                  <a:pt x="6249" y="4959"/>
                </a:lnTo>
                <a:lnTo>
                  <a:pt x="8126" y="4466"/>
                </a:lnTo>
                <a:lnTo>
                  <a:pt x="10000" y="3473"/>
                </a:lnTo>
                <a:lnTo>
                  <a:pt x="10000" y="496"/>
                </a:lnTo>
                <a:lnTo>
                  <a:pt x="8160" y="269"/>
                </a:lnTo>
                <a:close/>
              </a:path>
            </a:pathLst>
          </a:custGeom>
          <a:solidFill>
            <a:schemeClr val="bg1"/>
          </a:solidFill>
          <a:ln w="9525">
            <a:solidFill>
              <a:schemeClr val="bg2"/>
            </a:solidFill>
            <a:round/>
            <a:headEnd/>
            <a:tailEnd/>
          </a:ln>
        </p:spPr>
        <p:txBody>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712209217"/>
              </p:ext>
            </p:extLst>
          </p:nvPr>
        </p:nvGraphicFramePr>
        <p:xfrm>
          <a:off x="2484440" y="46673"/>
          <a:ext cx="6486903" cy="4671060"/>
        </p:xfrm>
        <a:graphic>
          <a:graphicData uri="http://schemas.openxmlformats.org/drawingml/2006/table">
            <a:tbl>
              <a:tblPr/>
              <a:tblGrid>
                <a:gridCol w="1819040"/>
                <a:gridCol w="1522129"/>
                <a:gridCol w="1522129"/>
                <a:gridCol w="1623605"/>
              </a:tblGrid>
              <a:tr h="151549">
                <a:tc>
                  <a:txBody>
                    <a:bodyPr/>
                    <a:lstStyle/>
                    <a:p>
                      <a:pPr algn="l" fontAlgn="b"/>
                      <a:r>
                        <a:rPr lang="en-US" sz="1400" b="1" i="0" u="none" strike="noStrike" dirty="0">
                          <a:solidFill>
                            <a:srgbClr val="000000"/>
                          </a:solidFill>
                          <a:effectLst/>
                          <a:latin typeface="Calibri"/>
                        </a:rPr>
                        <a:t>Person</a:t>
                      </a:r>
                    </a:p>
                  </a:txBody>
                  <a:tcPr marL="9524" marR="9524" marT="9525" marB="0" anchor="b">
                    <a:lnL>
                      <a:noFill/>
                    </a:lnL>
                    <a:lnR>
                      <a:noFill/>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400" b="1" i="0" u="none" strike="noStrike" dirty="0">
                          <a:solidFill>
                            <a:srgbClr val="000000"/>
                          </a:solidFill>
                          <a:effectLst/>
                          <a:latin typeface="Calibri"/>
                        </a:rPr>
                        <a:t>Organization</a:t>
                      </a:r>
                    </a:p>
                  </a:txBody>
                  <a:tcPr marL="9524" marR="9524" marT="9525" marB="0" anchor="b">
                    <a:lnL>
                      <a:noFill/>
                    </a:lnL>
                    <a:lnR>
                      <a:noFill/>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400" b="1" i="0" u="none" strike="noStrike" dirty="0">
                          <a:solidFill>
                            <a:srgbClr val="000000"/>
                          </a:solidFill>
                          <a:effectLst/>
                          <a:latin typeface="Calibri"/>
                        </a:rPr>
                        <a:t>Where</a:t>
                      </a:r>
                    </a:p>
                  </a:txBody>
                  <a:tcPr marL="9524" marR="9524" marT="9525"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b="1" i="0" u="none" strike="noStrike" dirty="0">
                          <a:solidFill>
                            <a:srgbClr val="000000"/>
                          </a:solidFill>
                          <a:effectLst/>
                          <a:latin typeface="Calibri"/>
                        </a:rPr>
                        <a:t>No. of Hand Planters</a:t>
                      </a:r>
                    </a:p>
                  </a:txBody>
                  <a:tcPr marL="9524" marR="9524" marT="9525" marB="0" anchor="b">
                    <a:lnL>
                      <a:noFill/>
                    </a:lnL>
                    <a:lnR>
                      <a:noFill/>
                    </a:lnR>
                    <a:lnT>
                      <a:noFill/>
                    </a:lnT>
                    <a:lnB w="6350" cap="flat" cmpd="sng" algn="ctr">
                      <a:solidFill>
                        <a:srgbClr val="000000"/>
                      </a:solidFill>
                      <a:prstDash val="solid"/>
                      <a:round/>
                      <a:headEnd type="none" w="med" len="med"/>
                      <a:tailEnd type="none" w="med" len="med"/>
                    </a:lnB>
                    <a:solidFill>
                      <a:srgbClr val="92D050"/>
                    </a:solidFill>
                  </a:tcPr>
                </a:tc>
              </a:tr>
              <a:tr h="151549">
                <a:tc>
                  <a:txBody>
                    <a:bodyPr/>
                    <a:lstStyle/>
                    <a:p>
                      <a:pPr algn="l" fontAlgn="b"/>
                      <a:r>
                        <a:rPr lang="en-US" sz="1400" b="0" i="0" u="none" strike="noStrike" dirty="0">
                          <a:solidFill>
                            <a:srgbClr val="000000"/>
                          </a:solidFill>
                          <a:effectLst/>
                          <a:latin typeface="Calibri"/>
                        </a:rPr>
                        <a:t>Dr. </a:t>
                      </a:r>
                      <a:r>
                        <a:rPr lang="en-US" sz="1400" b="0" i="0" u="none" strike="noStrike">
                          <a:solidFill>
                            <a:srgbClr val="000000"/>
                          </a:solidFill>
                          <a:effectLst/>
                          <a:latin typeface="Calibri"/>
                        </a:rPr>
                        <a:t>Isaiah Nyagumbo</a:t>
                      </a:r>
                    </a:p>
                  </a:txBody>
                  <a:tcPr marL="9524" marR="9524"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a:solidFill>
                            <a:srgbClr val="000000"/>
                          </a:solidFill>
                          <a:effectLst/>
                          <a:latin typeface="Calibri"/>
                        </a:rPr>
                        <a:t>CIMMYT, Kenya</a:t>
                      </a:r>
                    </a:p>
                  </a:txBody>
                  <a:tcPr marL="9524" marR="9524"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a:rPr>
                        <a:t>Zimbabwe</a:t>
                      </a:r>
                    </a:p>
                  </a:txBody>
                  <a:tcPr marL="9524" marR="9524" marT="9525"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ctr" fontAlgn="b"/>
                      <a:r>
                        <a:rPr lang="en-US" sz="1400" b="0" i="0" u="none" strike="noStrike">
                          <a:solidFill>
                            <a:srgbClr val="000000"/>
                          </a:solidFill>
                          <a:effectLst/>
                          <a:latin typeface="Calibri"/>
                        </a:rPr>
                        <a:t>4</a:t>
                      </a:r>
                    </a:p>
                  </a:txBody>
                  <a:tcPr marL="9524" marR="9524" marT="9525" marB="0" anchor="b">
                    <a:lnL>
                      <a:noFill/>
                    </a:lnL>
                    <a:lnR>
                      <a:noFill/>
                    </a:lnR>
                    <a:lnT w="6350" cap="flat" cmpd="sng" algn="ctr">
                      <a:solidFill>
                        <a:srgbClr val="000000"/>
                      </a:solidFill>
                      <a:prstDash val="solid"/>
                      <a:round/>
                      <a:headEnd type="none" w="med" len="med"/>
                      <a:tailEnd type="none" w="med" len="med"/>
                    </a:lnT>
                    <a:lnB>
                      <a:noFill/>
                    </a:lnB>
                  </a:tcPr>
                </a:tc>
              </a:tr>
              <a:tr h="151549">
                <a:tc>
                  <a:txBody>
                    <a:bodyPr/>
                    <a:lstStyle/>
                    <a:p>
                      <a:pPr algn="l" fontAlgn="b"/>
                      <a:r>
                        <a:rPr lang="en-US" sz="1400" b="0" i="0" u="none" strike="noStrike" dirty="0">
                          <a:solidFill>
                            <a:srgbClr val="000000"/>
                          </a:solidFill>
                          <a:effectLst/>
                          <a:latin typeface="Calibri"/>
                        </a:rPr>
                        <a:t>Dr. Pascal </a:t>
                      </a:r>
                      <a:r>
                        <a:rPr lang="en-US" sz="1400" b="0" i="0" u="none" strike="noStrike" dirty="0" err="1">
                          <a:solidFill>
                            <a:srgbClr val="000000"/>
                          </a:solidFill>
                          <a:effectLst/>
                          <a:latin typeface="Calibri"/>
                        </a:rPr>
                        <a:t>Kaumbutho</a:t>
                      </a:r>
                      <a:endParaRPr lang="en-US" sz="1400" b="0" i="0" u="none" strike="noStrike" dirty="0">
                        <a:solidFill>
                          <a:srgbClr val="000000"/>
                        </a:solidFill>
                        <a:effectLst/>
                        <a:latin typeface="Calibri"/>
                      </a:endParaRP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KENDAT, Kenya</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Kenya</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2</a:t>
                      </a:r>
                    </a:p>
                  </a:txBody>
                  <a:tcPr marL="9524" marR="9524" marT="9525" marB="0" anchor="b">
                    <a:lnL>
                      <a:noFill/>
                    </a:lnL>
                    <a:lnR>
                      <a:noFill/>
                    </a:lnR>
                    <a:lnT>
                      <a:noFill/>
                    </a:lnT>
                    <a:lnB>
                      <a:noFill/>
                    </a:lnB>
                  </a:tcPr>
                </a:tc>
              </a:tr>
              <a:tr h="151549">
                <a:tc>
                  <a:txBody>
                    <a:bodyPr/>
                    <a:lstStyle/>
                    <a:p>
                      <a:pPr algn="l" fontAlgn="b"/>
                      <a:endParaRPr lang="en-US" sz="1400" b="0" i="0" u="none" strike="noStrike" dirty="0">
                        <a:solidFill>
                          <a:srgbClr val="000000"/>
                        </a:solidFill>
                        <a:effectLst/>
                        <a:latin typeface="Calibri"/>
                      </a:endParaRP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Ethiopia</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Ethiopia</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1</a:t>
                      </a:r>
                    </a:p>
                  </a:txBody>
                  <a:tcPr marL="9524" marR="9524" marT="9525" marB="0" anchor="b">
                    <a:lnL>
                      <a:noFill/>
                    </a:lnL>
                    <a:lnR>
                      <a:noFill/>
                    </a:lnR>
                    <a:lnT>
                      <a:noFill/>
                    </a:lnT>
                    <a:lnB>
                      <a:noFill/>
                    </a:lnB>
                  </a:tcPr>
                </a:tc>
              </a:tr>
              <a:tr h="151549">
                <a:tc>
                  <a:txBody>
                    <a:bodyPr/>
                    <a:lstStyle/>
                    <a:p>
                      <a:pPr algn="l" fontAlgn="b"/>
                      <a:r>
                        <a:rPr lang="en-US" sz="1400" b="0" i="0" u="none" strike="noStrike" dirty="0">
                          <a:solidFill>
                            <a:srgbClr val="000000"/>
                          </a:solidFill>
                          <a:effectLst/>
                          <a:latin typeface="Calibri"/>
                        </a:rPr>
                        <a:t>Dr. Peter </a:t>
                      </a:r>
                      <a:r>
                        <a:rPr lang="en-US" sz="1400" b="0" i="0" u="none" strike="noStrike" dirty="0" err="1">
                          <a:solidFill>
                            <a:srgbClr val="000000"/>
                          </a:solidFill>
                          <a:effectLst/>
                          <a:latin typeface="Calibri"/>
                        </a:rPr>
                        <a:t>Omara</a:t>
                      </a:r>
                      <a:endParaRPr lang="en-US" sz="1400" b="0" i="0" u="none" strike="noStrike" dirty="0">
                        <a:solidFill>
                          <a:srgbClr val="000000"/>
                        </a:solidFill>
                        <a:effectLst/>
                        <a:latin typeface="Calibri"/>
                      </a:endParaRP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Uganda</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Uganda</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8</a:t>
                      </a:r>
                    </a:p>
                  </a:txBody>
                  <a:tcPr marL="9524" marR="9524" marT="9525" marB="0" anchor="b">
                    <a:lnL>
                      <a:noFill/>
                    </a:lnL>
                    <a:lnR>
                      <a:noFill/>
                    </a:lnR>
                    <a:lnT>
                      <a:noFill/>
                    </a:lnT>
                    <a:lnB>
                      <a:noFill/>
                    </a:lnB>
                  </a:tcPr>
                </a:tc>
              </a:tr>
              <a:tr h="151549">
                <a:tc>
                  <a:txBody>
                    <a:bodyPr/>
                    <a:lstStyle/>
                    <a:p>
                      <a:pPr algn="l" fontAlgn="b"/>
                      <a:r>
                        <a:rPr lang="en-US" sz="1400" b="0" i="0" u="none" strike="noStrike">
                          <a:solidFill>
                            <a:srgbClr val="000000"/>
                          </a:solidFill>
                          <a:effectLst/>
                          <a:latin typeface="Calibri"/>
                        </a:rPr>
                        <a:t>Dr. Edgar Ascencio</a:t>
                      </a:r>
                    </a:p>
                  </a:txBody>
                  <a:tcPr marL="9524" marR="9524"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CARE, El Savador</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El Salvador</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dirty="0" smtClean="0">
                          <a:solidFill>
                            <a:srgbClr val="000000"/>
                          </a:solidFill>
                          <a:effectLst/>
                          <a:latin typeface="Calibri"/>
                        </a:rPr>
                        <a:t>14</a:t>
                      </a:r>
                      <a:endParaRPr lang="en-US" sz="1400" b="0" i="0" u="none" strike="noStrike" dirty="0">
                        <a:solidFill>
                          <a:srgbClr val="000000"/>
                        </a:solidFill>
                        <a:effectLst/>
                        <a:latin typeface="Calibri"/>
                      </a:endParaRPr>
                    </a:p>
                  </a:txBody>
                  <a:tcPr marL="9524" marR="9524" marT="9525" marB="0" anchor="b">
                    <a:lnL>
                      <a:noFill/>
                    </a:lnL>
                    <a:lnR>
                      <a:noFill/>
                    </a:lnR>
                    <a:lnT>
                      <a:noFill/>
                    </a:lnT>
                    <a:lnB>
                      <a:noFill/>
                    </a:lnB>
                  </a:tcPr>
                </a:tc>
              </a:tr>
              <a:tr h="151549">
                <a:tc>
                  <a:txBody>
                    <a:bodyPr/>
                    <a:lstStyle/>
                    <a:p>
                      <a:pPr algn="l" fontAlgn="b"/>
                      <a:r>
                        <a:rPr lang="en-US" sz="1400" b="0" i="0" u="none" strike="noStrike">
                          <a:solidFill>
                            <a:srgbClr val="000000"/>
                          </a:solidFill>
                          <a:effectLst/>
                          <a:latin typeface="Calibri"/>
                        </a:rPr>
                        <a:t>Dr. Fred Kanampiu</a:t>
                      </a:r>
                    </a:p>
                  </a:txBody>
                  <a:tcPr marL="9524" marR="9524" marT="9525" marB="0" anchor="b">
                    <a:lnL>
                      <a:noFill/>
                    </a:lnL>
                    <a:lnR>
                      <a:noFill/>
                    </a:lnR>
                    <a:lnT>
                      <a:noFill/>
                    </a:lnT>
                    <a:lnB>
                      <a:noFill/>
                    </a:lnB>
                  </a:tcPr>
                </a:tc>
                <a:tc>
                  <a:txBody>
                    <a:bodyPr/>
                    <a:lstStyle/>
                    <a:p>
                      <a:pPr algn="l" fontAlgn="b"/>
                      <a:r>
                        <a:rPr lang="en-US" sz="1400" b="0" i="0" u="none" strike="noStrike" dirty="0" smtClean="0">
                          <a:solidFill>
                            <a:srgbClr val="000000"/>
                          </a:solidFill>
                          <a:effectLst/>
                          <a:latin typeface="Calibri"/>
                        </a:rPr>
                        <a:t>IITA, </a:t>
                      </a:r>
                      <a:r>
                        <a:rPr lang="en-US" sz="1400" b="0" i="0" u="none" strike="noStrike" dirty="0">
                          <a:solidFill>
                            <a:srgbClr val="000000"/>
                          </a:solidFill>
                          <a:effectLst/>
                          <a:latin typeface="Calibri"/>
                        </a:rPr>
                        <a:t>Kenya</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Kenya</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a:solidFill>
                            <a:srgbClr val="000000"/>
                          </a:solidFill>
                          <a:effectLst/>
                          <a:latin typeface="Calibri"/>
                        </a:rPr>
                        <a:t>2</a:t>
                      </a:r>
                    </a:p>
                  </a:txBody>
                  <a:tcPr marL="9524" marR="9524" marT="9525" marB="0" anchor="b">
                    <a:lnL>
                      <a:noFill/>
                    </a:lnL>
                    <a:lnR>
                      <a:noFill/>
                    </a:lnR>
                    <a:lnT>
                      <a:noFill/>
                    </a:lnT>
                    <a:lnB>
                      <a:noFill/>
                    </a:lnB>
                  </a:tcPr>
                </a:tc>
              </a:tr>
              <a:tr h="151549">
                <a:tc>
                  <a:txBody>
                    <a:bodyPr/>
                    <a:lstStyle/>
                    <a:p>
                      <a:pPr algn="l" fontAlgn="b"/>
                      <a:r>
                        <a:rPr lang="en-US" sz="1400" b="0" i="0" u="none" strike="noStrike">
                          <a:solidFill>
                            <a:srgbClr val="000000"/>
                          </a:solidFill>
                          <a:effectLst/>
                          <a:latin typeface="Calibri"/>
                        </a:rPr>
                        <a:t>Dr. Nyle Wollenhaupt</a:t>
                      </a:r>
                    </a:p>
                  </a:txBody>
                  <a:tcPr marL="9524" marR="9524"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AGCO, Kansas</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Kansas</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a:solidFill>
                            <a:srgbClr val="000000"/>
                          </a:solidFill>
                          <a:effectLst/>
                          <a:latin typeface="Calibri"/>
                        </a:rPr>
                        <a:t>2</a:t>
                      </a:r>
                    </a:p>
                  </a:txBody>
                  <a:tcPr marL="9524" marR="9524" marT="9525" marB="0" anchor="b">
                    <a:lnL>
                      <a:noFill/>
                    </a:lnL>
                    <a:lnR>
                      <a:noFill/>
                    </a:lnR>
                    <a:lnT>
                      <a:noFill/>
                    </a:lnT>
                    <a:lnB>
                      <a:noFill/>
                    </a:lnB>
                  </a:tcPr>
                </a:tc>
              </a:tr>
              <a:tr h="151549">
                <a:tc>
                  <a:txBody>
                    <a:bodyPr/>
                    <a:lstStyle/>
                    <a:p>
                      <a:pPr algn="l" fontAlgn="b"/>
                      <a:r>
                        <a:rPr lang="en-US" sz="1400" b="0" i="0" u="none" strike="noStrike">
                          <a:solidFill>
                            <a:srgbClr val="000000"/>
                          </a:solidFill>
                          <a:effectLst/>
                          <a:latin typeface="Calibri"/>
                        </a:rPr>
                        <a:t>Dr. Ivan Ortiz-Monasterio</a:t>
                      </a:r>
                    </a:p>
                  </a:txBody>
                  <a:tcPr marL="9524" marR="9524"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CIMMYT, Mexico</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Mexico</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a:solidFill>
                            <a:srgbClr val="000000"/>
                          </a:solidFill>
                          <a:effectLst/>
                          <a:latin typeface="Calibri"/>
                        </a:rPr>
                        <a:t>1</a:t>
                      </a:r>
                    </a:p>
                  </a:txBody>
                  <a:tcPr marL="9524" marR="9524" marT="9525" marB="0" anchor="b">
                    <a:lnL>
                      <a:noFill/>
                    </a:lnL>
                    <a:lnR>
                      <a:noFill/>
                    </a:lnR>
                    <a:lnT>
                      <a:noFill/>
                    </a:lnT>
                    <a:lnB>
                      <a:noFill/>
                    </a:lnB>
                  </a:tcPr>
                </a:tc>
              </a:tr>
              <a:tr h="151549">
                <a:tc>
                  <a:txBody>
                    <a:bodyPr/>
                    <a:lstStyle/>
                    <a:p>
                      <a:pPr algn="l" fontAlgn="b"/>
                      <a:r>
                        <a:rPr lang="en-US" sz="1400" b="0" i="0" u="none" strike="noStrike">
                          <a:solidFill>
                            <a:srgbClr val="000000"/>
                          </a:solidFill>
                          <a:effectLst/>
                          <a:latin typeface="Calibri"/>
                        </a:rPr>
                        <a:t>Kristin Lacy</a:t>
                      </a:r>
                    </a:p>
                  </a:txBody>
                  <a:tcPr marL="9524" marR="9524" marT="9525" marB="0" anchor="b">
                    <a:lnL>
                      <a:noFill/>
                    </a:lnL>
                    <a:lnR>
                      <a:noFill/>
                    </a:lnR>
                    <a:lnT>
                      <a:noFill/>
                    </a:lnT>
                    <a:lnB>
                      <a:noFill/>
                    </a:lnB>
                  </a:tcPr>
                </a:tc>
                <a:tc>
                  <a:txBody>
                    <a:bodyPr/>
                    <a:lstStyle/>
                    <a:p>
                      <a:pPr algn="l" fontAlgn="b"/>
                      <a:r>
                        <a:rPr lang="en-US" sz="1400" b="0" i="0" u="none" strike="noStrike" dirty="0" err="1">
                          <a:solidFill>
                            <a:srgbClr val="000000"/>
                          </a:solidFill>
                          <a:effectLst/>
                          <a:latin typeface="Calibri"/>
                        </a:rPr>
                        <a:t>Semilla</a:t>
                      </a:r>
                      <a:r>
                        <a:rPr lang="en-US" sz="1400" b="0" i="0" u="none" strike="noStrike" dirty="0">
                          <a:solidFill>
                            <a:srgbClr val="000000"/>
                          </a:solidFill>
                          <a:effectLst/>
                          <a:latin typeface="Calibri"/>
                        </a:rPr>
                        <a:t> Nueva</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Guatemala</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a:solidFill>
                            <a:srgbClr val="000000"/>
                          </a:solidFill>
                          <a:effectLst/>
                          <a:latin typeface="Calibri"/>
                        </a:rPr>
                        <a:t>2</a:t>
                      </a:r>
                    </a:p>
                  </a:txBody>
                  <a:tcPr marL="9524" marR="9524" marT="9525" marB="0" anchor="b">
                    <a:lnL>
                      <a:noFill/>
                    </a:lnL>
                    <a:lnR>
                      <a:noFill/>
                    </a:lnR>
                    <a:lnT>
                      <a:noFill/>
                    </a:lnT>
                    <a:lnB>
                      <a:noFill/>
                    </a:lnB>
                  </a:tcPr>
                </a:tc>
              </a:tr>
              <a:tr h="151549">
                <a:tc>
                  <a:txBody>
                    <a:bodyPr/>
                    <a:lstStyle/>
                    <a:p>
                      <a:pPr algn="l" fontAlgn="b"/>
                      <a:r>
                        <a:rPr lang="en-US" sz="1400" b="0" i="0" u="none" strike="noStrike">
                          <a:solidFill>
                            <a:srgbClr val="000000"/>
                          </a:solidFill>
                          <a:effectLst/>
                          <a:latin typeface="Calibri"/>
                        </a:rPr>
                        <a:t>Nyle Wollenhaupt</a:t>
                      </a:r>
                    </a:p>
                  </a:txBody>
                  <a:tcPr marL="9524" marR="9524"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AGCO</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Lusaka Zambia</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a:solidFill>
                            <a:srgbClr val="000000"/>
                          </a:solidFill>
                          <a:effectLst/>
                          <a:latin typeface="Calibri"/>
                        </a:rPr>
                        <a:t>40</a:t>
                      </a:r>
                    </a:p>
                  </a:txBody>
                  <a:tcPr marL="9524" marR="9524" marT="9525" marB="0" anchor="b">
                    <a:lnL>
                      <a:noFill/>
                    </a:lnL>
                    <a:lnR>
                      <a:noFill/>
                    </a:lnR>
                    <a:lnT>
                      <a:noFill/>
                    </a:lnT>
                    <a:lnB>
                      <a:noFill/>
                    </a:lnB>
                  </a:tcPr>
                </a:tc>
              </a:tr>
              <a:tr h="151549">
                <a:tc>
                  <a:txBody>
                    <a:bodyPr/>
                    <a:lstStyle/>
                    <a:p>
                      <a:pPr algn="l" fontAlgn="b"/>
                      <a:r>
                        <a:rPr lang="en-US" sz="1400" b="0" i="0" u="none" strike="noStrike">
                          <a:solidFill>
                            <a:srgbClr val="000000"/>
                          </a:solidFill>
                          <a:effectLst/>
                          <a:latin typeface="Calibri"/>
                        </a:rPr>
                        <a:t>Melvin Siwale</a:t>
                      </a:r>
                    </a:p>
                  </a:txBody>
                  <a:tcPr marL="9524" marR="9524"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AGCO</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Lusaka Zambia</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a:solidFill>
                            <a:srgbClr val="000000"/>
                          </a:solidFill>
                          <a:effectLst/>
                          <a:latin typeface="Calibri"/>
                        </a:rPr>
                        <a:t>10</a:t>
                      </a:r>
                    </a:p>
                  </a:txBody>
                  <a:tcPr marL="9524" marR="9524" marT="9525" marB="0" anchor="b">
                    <a:lnL>
                      <a:noFill/>
                    </a:lnL>
                    <a:lnR>
                      <a:noFill/>
                    </a:lnR>
                    <a:lnT>
                      <a:noFill/>
                    </a:lnT>
                    <a:lnB>
                      <a:noFill/>
                    </a:lnB>
                  </a:tcPr>
                </a:tc>
              </a:tr>
              <a:tr h="151549">
                <a:tc>
                  <a:txBody>
                    <a:bodyPr/>
                    <a:lstStyle/>
                    <a:p>
                      <a:pPr algn="l" fontAlgn="b"/>
                      <a:r>
                        <a:rPr lang="en-US" sz="1400" b="0" i="0" u="none" strike="noStrike">
                          <a:solidFill>
                            <a:srgbClr val="000000"/>
                          </a:solidFill>
                          <a:effectLst/>
                          <a:latin typeface="Calibri"/>
                        </a:rPr>
                        <a:t>Terry Tindall</a:t>
                      </a:r>
                    </a:p>
                  </a:txBody>
                  <a:tcPr marL="9524" marR="9524"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JR Simplot</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Lusaka Zambia</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a:solidFill>
                            <a:srgbClr val="000000"/>
                          </a:solidFill>
                          <a:effectLst/>
                          <a:latin typeface="Calibri"/>
                        </a:rPr>
                        <a:t>25</a:t>
                      </a:r>
                    </a:p>
                  </a:txBody>
                  <a:tcPr marL="9524" marR="9524" marT="9525" marB="0" anchor="b">
                    <a:lnL>
                      <a:noFill/>
                    </a:lnL>
                    <a:lnR>
                      <a:noFill/>
                    </a:lnR>
                    <a:lnT>
                      <a:noFill/>
                    </a:lnT>
                    <a:lnB>
                      <a:noFill/>
                    </a:lnB>
                  </a:tcPr>
                </a:tc>
              </a:tr>
              <a:tr h="151549">
                <a:tc>
                  <a:txBody>
                    <a:bodyPr/>
                    <a:lstStyle/>
                    <a:p>
                      <a:pPr algn="l" fontAlgn="b"/>
                      <a:r>
                        <a:rPr lang="en-US" sz="1400" b="0" i="0" u="none" strike="noStrike">
                          <a:solidFill>
                            <a:srgbClr val="000000"/>
                          </a:solidFill>
                          <a:effectLst/>
                          <a:latin typeface="Calibri"/>
                        </a:rPr>
                        <a:t>Eric Lam</a:t>
                      </a:r>
                    </a:p>
                  </a:txBody>
                  <a:tcPr marL="9524" marR="9524"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MAG</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Honduras</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a:solidFill>
                            <a:srgbClr val="000000"/>
                          </a:solidFill>
                          <a:effectLst/>
                          <a:latin typeface="Calibri"/>
                        </a:rPr>
                        <a:t>2</a:t>
                      </a:r>
                    </a:p>
                  </a:txBody>
                  <a:tcPr marL="9524" marR="9524" marT="9525" marB="0" anchor="b">
                    <a:lnL>
                      <a:noFill/>
                    </a:lnL>
                    <a:lnR>
                      <a:noFill/>
                    </a:lnR>
                    <a:lnT>
                      <a:noFill/>
                    </a:lnT>
                    <a:lnB>
                      <a:noFill/>
                    </a:lnB>
                  </a:tcPr>
                </a:tc>
              </a:tr>
              <a:tr h="111443">
                <a:tc>
                  <a:txBody>
                    <a:bodyPr/>
                    <a:lstStyle/>
                    <a:p>
                      <a:pPr algn="l" fontAlgn="b"/>
                      <a:r>
                        <a:rPr lang="en-US" sz="1400" b="0" i="0" u="none" strike="noStrike" dirty="0">
                          <a:solidFill>
                            <a:srgbClr val="000000"/>
                          </a:solidFill>
                          <a:effectLst/>
                          <a:latin typeface="Calibri"/>
                        </a:rPr>
                        <a:t>Eric Lam</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CIMMYT</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Bangladesh</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1</a:t>
                      </a:r>
                    </a:p>
                  </a:txBody>
                  <a:tcPr marL="9524" marR="9524" marT="9525" marB="0" anchor="b">
                    <a:lnL>
                      <a:noFill/>
                    </a:lnL>
                    <a:lnR>
                      <a:noFill/>
                    </a:lnR>
                    <a:lnT>
                      <a:noFill/>
                    </a:lnT>
                    <a:lnB>
                      <a:noFill/>
                    </a:lnB>
                  </a:tcPr>
                </a:tc>
              </a:tr>
              <a:tr h="0">
                <a:tc>
                  <a:txBody>
                    <a:bodyPr/>
                    <a:lstStyle/>
                    <a:p>
                      <a:pPr algn="l" fontAlgn="b"/>
                      <a:r>
                        <a:rPr lang="en-US" sz="1400" b="0" i="0" u="none" strike="noStrike" dirty="0" smtClean="0">
                          <a:solidFill>
                            <a:srgbClr val="000000"/>
                          </a:solidFill>
                          <a:effectLst/>
                          <a:latin typeface="Calibri"/>
                        </a:rPr>
                        <a:t>Roman</a:t>
                      </a:r>
                      <a:r>
                        <a:rPr lang="en-US" sz="1400" b="0" i="0" u="none" strike="noStrike" baseline="0" dirty="0" smtClean="0">
                          <a:solidFill>
                            <a:srgbClr val="000000"/>
                          </a:solidFill>
                          <a:effectLst/>
                          <a:latin typeface="Calibri"/>
                        </a:rPr>
                        <a:t> Gordon</a:t>
                      </a:r>
                      <a:endParaRPr lang="en-US" sz="1400" b="0" i="0" u="none" strike="noStrike" dirty="0">
                        <a:solidFill>
                          <a:srgbClr val="000000"/>
                        </a:solidFill>
                        <a:effectLst/>
                        <a:latin typeface="Calibri"/>
                      </a:endParaRPr>
                    </a:p>
                  </a:txBody>
                  <a:tcPr marL="9524" marR="9524" marT="9525" marB="0" anchor="b">
                    <a:lnL>
                      <a:noFill/>
                    </a:lnL>
                    <a:lnR>
                      <a:noFill/>
                    </a:lnR>
                    <a:lnT>
                      <a:noFill/>
                    </a:lnT>
                    <a:lnB>
                      <a:noFill/>
                    </a:lnB>
                  </a:tcPr>
                </a:tc>
                <a:tc>
                  <a:txBody>
                    <a:bodyPr/>
                    <a:lstStyle/>
                    <a:p>
                      <a:pPr algn="l" fontAlgn="b"/>
                      <a:r>
                        <a:rPr lang="en-US" sz="1400" b="0" i="0" u="none" strike="noStrike" dirty="0" smtClean="0">
                          <a:solidFill>
                            <a:srgbClr val="000000"/>
                          </a:solidFill>
                          <a:effectLst/>
                          <a:latin typeface="Calibri"/>
                        </a:rPr>
                        <a:t>IDIAP</a:t>
                      </a:r>
                      <a:endParaRPr lang="en-US" sz="1400" b="0" i="0" u="none" strike="noStrike" dirty="0">
                        <a:solidFill>
                          <a:srgbClr val="000000"/>
                        </a:solidFill>
                        <a:effectLst/>
                        <a:latin typeface="Calibri"/>
                      </a:endParaRPr>
                    </a:p>
                  </a:txBody>
                  <a:tcPr marL="9524" marR="9524" marT="9525" marB="0" anchor="b">
                    <a:lnL>
                      <a:noFill/>
                    </a:lnL>
                    <a:lnR>
                      <a:noFill/>
                    </a:lnR>
                    <a:lnT>
                      <a:noFill/>
                    </a:lnT>
                    <a:lnB>
                      <a:noFill/>
                    </a:lnB>
                  </a:tcPr>
                </a:tc>
                <a:tc>
                  <a:txBody>
                    <a:bodyPr/>
                    <a:lstStyle/>
                    <a:p>
                      <a:pPr algn="l" fontAlgn="b"/>
                      <a:r>
                        <a:rPr lang="en-US" sz="1400" b="0" i="0" u="none" strike="noStrike" dirty="0" smtClean="0">
                          <a:solidFill>
                            <a:srgbClr val="000000"/>
                          </a:solidFill>
                          <a:effectLst/>
                          <a:latin typeface="Calibri"/>
                        </a:rPr>
                        <a:t>Panama</a:t>
                      </a:r>
                      <a:endParaRPr lang="en-US" sz="1400" b="0" i="0" u="none" strike="noStrike" dirty="0">
                        <a:solidFill>
                          <a:srgbClr val="000000"/>
                        </a:solidFill>
                        <a:effectLst/>
                        <a:latin typeface="Calibri"/>
                      </a:endParaRP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dirty="0" smtClean="0">
                          <a:solidFill>
                            <a:srgbClr val="000000"/>
                          </a:solidFill>
                          <a:effectLst/>
                          <a:latin typeface="Calibri"/>
                        </a:rPr>
                        <a:t>2</a:t>
                      </a:r>
                      <a:endParaRPr lang="en-US" sz="1400" b="0" i="0" u="none" strike="noStrike" dirty="0">
                        <a:solidFill>
                          <a:srgbClr val="000000"/>
                        </a:solidFill>
                        <a:effectLst/>
                        <a:latin typeface="Calibri"/>
                      </a:endParaRPr>
                    </a:p>
                  </a:txBody>
                  <a:tcPr marL="9524" marR="9524" marT="9525" marB="0" anchor="b">
                    <a:lnL>
                      <a:noFill/>
                    </a:lnL>
                    <a:lnR>
                      <a:noFill/>
                    </a:lnR>
                    <a:lnT>
                      <a:noFill/>
                    </a:lnT>
                    <a:lnB>
                      <a:noFill/>
                    </a:lnB>
                  </a:tcPr>
                </a:tc>
              </a:tr>
              <a:tr h="151549">
                <a:tc>
                  <a:txBody>
                    <a:bodyPr/>
                    <a:lstStyle/>
                    <a:p>
                      <a:pPr algn="l" fontAlgn="b"/>
                      <a:r>
                        <a:rPr lang="en-US" sz="1400" b="0" i="0" u="none" strike="noStrike">
                          <a:solidFill>
                            <a:srgbClr val="000000"/>
                          </a:solidFill>
                          <a:effectLst/>
                          <a:latin typeface="Calibri"/>
                        </a:rPr>
                        <a:t>Dr. Luis Narro</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CIAT</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Colombia</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dirty="0" smtClean="0">
                          <a:solidFill>
                            <a:srgbClr val="000000"/>
                          </a:solidFill>
                          <a:effectLst/>
                          <a:latin typeface="Calibri"/>
                        </a:rPr>
                        <a:t>6</a:t>
                      </a:r>
                      <a:endParaRPr lang="en-US" sz="1400" b="0" i="0" u="none" strike="noStrike" dirty="0">
                        <a:solidFill>
                          <a:srgbClr val="000000"/>
                        </a:solidFill>
                        <a:effectLst/>
                        <a:latin typeface="Calibri"/>
                      </a:endParaRPr>
                    </a:p>
                  </a:txBody>
                  <a:tcPr marL="9524" marR="9524" marT="9525" marB="0" anchor="b">
                    <a:lnL>
                      <a:noFill/>
                    </a:lnL>
                    <a:lnR>
                      <a:noFill/>
                    </a:lnR>
                    <a:lnT>
                      <a:noFill/>
                    </a:lnT>
                    <a:lnB>
                      <a:noFill/>
                    </a:lnB>
                  </a:tcPr>
                </a:tc>
              </a:tr>
              <a:tr h="151549">
                <a:tc>
                  <a:txBody>
                    <a:bodyPr/>
                    <a:lstStyle/>
                    <a:p>
                      <a:pPr algn="l" fontAlgn="b"/>
                      <a:r>
                        <a:rPr lang="en-US" sz="1400" b="0" i="0" u="none" strike="noStrike">
                          <a:solidFill>
                            <a:srgbClr val="000000"/>
                          </a:solidFill>
                          <a:effectLst/>
                          <a:latin typeface="Calibri"/>
                        </a:rPr>
                        <a:t>Dr. Joshua Ringer</a:t>
                      </a:r>
                    </a:p>
                  </a:txBody>
                  <a:tcPr marL="9524" marR="9524"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a:endParaRP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Thailand</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1</a:t>
                      </a:r>
                    </a:p>
                  </a:txBody>
                  <a:tcPr marL="9524" marR="9524" marT="9525" marB="0" anchor="b">
                    <a:lnL>
                      <a:noFill/>
                    </a:lnL>
                    <a:lnR>
                      <a:noFill/>
                    </a:lnR>
                    <a:lnT>
                      <a:noFill/>
                    </a:lnT>
                    <a:lnB>
                      <a:noFill/>
                    </a:lnB>
                  </a:tcPr>
                </a:tc>
              </a:tr>
              <a:tr h="151549">
                <a:tc>
                  <a:txBody>
                    <a:bodyPr/>
                    <a:lstStyle/>
                    <a:p>
                      <a:pPr algn="l" fontAlgn="b"/>
                      <a:r>
                        <a:rPr lang="en-US" sz="1400" b="0" i="0" u="none" strike="noStrike">
                          <a:solidFill>
                            <a:srgbClr val="000000"/>
                          </a:solidFill>
                          <a:effectLst/>
                          <a:latin typeface="Calibri"/>
                        </a:rPr>
                        <a:t>Dr. Assoumane Maiga</a:t>
                      </a:r>
                    </a:p>
                  </a:txBody>
                  <a:tcPr marL="9524" marR="9524"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a:endParaRPr>
                    </a:p>
                  </a:txBody>
                  <a:tcPr marL="9524" marR="9524" marT="9525" marB="0" anchor="b">
                    <a:lnL>
                      <a:noFill/>
                    </a:lnL>
                    <a:lnR>
                      <a:noFill/>
                    </a:lnR>
                    <a:lnT>
                      <a:noFill/>
                    </a:lnT>
                    <a:lnB>
                      <a:noFill/>
                    </a:lnB>
                  </a:tcPr>
                </a:tc>
                <a:tc>
                  <a:txBody>
                    <a:bodyPr/>
                    <a:lstStyle/>
                    <a:p>
                      <a:pPr algn="l" fontAlgn="b"/>
                      <a:r>
                        <a:rPr lang="en-US" sz="1400" b="0" i="0" u="none" strike="noStrike" dirty="0" err="1">
                          <a:solidFill>
                            <a:srgbClr val="000000"/>
                          </a:solidFill>
                          <a:effectLst/>
                          <a:latin typeface="Calibri"/>
                        </a:rPr>
                        <a:t>Mali</a:t>
                      </a:r>
                      <a:endParaRPr lang="en-US" sz="1400" b="0" i="0" u="none" strike="noStrike" dirty="0">
                        <a:solidFill>
                          <a:srgbClr val="000000"/>
                        </a:solidFill>
                        <a:effectLst/>
                        <a:latin typeface="Calibri"/>
                      </a:endParaRP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a:solidFill>
                            <a:srgbClr val="000000"/>
                          </a:solidFill>
                          <a:effectLst/>
                          <a:latin typeface="Calibri"/>
                        </a:rPr>
                        <a:t>1</a:t>
                      </a:r>
                    </a:p>
                  </a:txBody>
                  <a:tcPr marL="9524" marR="9524" marT="9525" marB="0" anchor="b">
                    <a:lnL>
                      <a:noFill/>
                    </a:lnL>
                    <a:lnR>
                      <a:noFill/>
                    </a:lnR>
                    <a:lnT>
                      <a:noFill/>
                    </a:lnT>
                    <a:lnB>
                      <a:noFill/>
                    </a:lnB>
                  </a:tcPr>
                </a:tc>
              </a:tr>
              <a:tr h="151549">
                <a:tc>
                  <a:txBody>
                    <a:bodyPr/>
                    <a:lstStyle/>
                    <a:p>
                      <a:pPr algn="l" fontAlgn="b"/>
                      <a:r>
                        <a:rPr lang="en-US" sz="1400" b="1" i="0" u="none" strike="noStrike" dirty="0">
                          <a:solidFill>
                            <a:srgbClr val="000000"/>
                          </a:solidFill>
                          <a:effectLst/>
                          <a:latin typeface="Calibri"/>
                        </a:rPr>
                        <a:t>Total</a:t>
                      </a:r>
                    </a:p>
                  </a:txBody>
                  <a:tcPr marL="9524" marR="9524" marT="9525" marB="0" anchor="b">
                    <a:lnL>
                      <a:noFill/>
                    </a:lnL>
                    <a:lnR>
                      <a:noFill/>
                    </a:lnR>
                    <a:lnT>
                      <a:noFill/>
                    </a:lnT>
                    <a:lnB>
                      <a:noFill/>
                    </a:lnB>
                    <a:solidFill>
                      <a:srgbClr val="92D050"/>
                    </a:solidFill>
                  </a:tcPr>
                </a:tc>
                <a:tc>
                  <a:txBody>
                    <a:bodyPr/>
                    <a:lstStyle/>
                    <a:p>
                      <a:pPr algn="l" fontAlgn="b"/>
                      <a:r>
                        <a:rPr lang="en-US" sz="1400" b="0" i="0" u="none" strike="noStrike">
                          <a:solidFill>
                            <a:srgbClr val="000000"/>
                          </a:solidFill>
                          <a:effectLst/>
                          <a:latin typeface="Calibri"/>
                        </a:rPr>
                        <a:t> </a:t>
                      </a:r>
                    </a:p>
                  </a:txBody>
                  <a:tcPr marL="9524" marR="9524" marT="9525" marB="0" anchor="b">
                    <a:lnL>
                      <a:noFill/>
                    </a:lnL>
                    <a:lnR>
                      <a:noFill/>
                    </a:lnR>
                    <a:lnT>
                      <a:noFill/>
                    </a:lnT>
                    <a:lnB>
                      <a:noFill/>
                    </a:lnB>
                    <a:solidFill>
                      <a:srgbClr val="92D050"/>
                    </a:solidFill>
                  </a:tcPr>
                </a:tc>
                <a:tc>
                  <a:txBody>
                    <a:bodyPr/>
                    <a:lstStyle/>
                    <a:p>
                      <a:pPr algn="l" fontAlgn="b"/>
                      <a:r>
                        <a:rPr lang="en-US" sz="1400" b="0" i="0" u="none" strike="noStrike" dirty="0">
                          <a:solidFill>
                            <a:srgbClr val="000000"/>
                          </a:solidFill>
                          <a:effectLst/>
                          <a:latin typeface="Calibri"/>
                        </a:rPr>
                        <a:t> </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1" i="0" u="none" strike="noStrike" dirty="0" smtClean="0">
                          <a:solidFill>
                            <a:srgbClr val="000000"/>
                          </a:solidFill>
                          <a:effectLst/>
                          <a:latin typeface="Calibri"/>
                        </a:rPr>
                        <a:t>130</a:t>
                      </a:r>
                      <a:endParaRPr lang="en-US" sz="1400" b="1" i="0" u="none" strike="noStrike" dirty="0">
                        <a:solidFill>
                          <a:srgbClr val="000000"/>
                        </a:solidFill>
                        <a:effectLst/>
                        <a:latin typeface="Calibri"/>
                      </a:endParaRPr>
                    </a:p>
                  </a:txBody>
                  <a:tcPr marL="9524" marR="9524" marT="9525" marB="0" anchor="b">
                    <a:lnL>
                      <a:noFill/>
                    </a:lnL>
                    <a:lnR>
                      <a:noFill/>
                    </a:lnR>
                    <a:lnT>
                      <a:noFill/>
                    </a:lnT>
                    <a:lnB>
                      <a:noFill/>
                    </a:lnB>
                    <a:solidFill>
                      <a:srgbClr val="92D050"/>
                    </a:solidFill>
                  </a:tcPr>
                </a:tc>
              </a:tr>
            </a:tbl>
          </a:graphicData>
        </a:graphic>
      </p:graphicFrame>
      <p:pic>
        <p:nvPicPr>
          <p:cNvPr id="4373" name="Picture 204" descr="O State 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3" y="573088"/>
            <a:ext cx="70008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74" name="Rectangle 7"/>
          <p:cNvSpPr>
            <a:spLocks noChangeArrowheads="1"/>
          </p:cNvSpPr>
          <p:nvPr/>
        </p:nvSpPr>
        <p:spPr bwMode="auto">
          <a:xfrm>
            <a:off x="828675" y="906463"/>
            <a:ext cx="1541463" cy="46037"/>
          </a:xfrm>
          <a:prstGeom prst="rect">
            <a:avLst/>
          </a:prstGeom>
          <a:solidFill>
            <a:schemeClr val="tx1"/>
          </a:solidFill>
          <a:ln w="9525" algn="ctr">
            <a:solidFill>
              <a:schemeClr val="tx1"/>
            </a:solidFill>
            <a:round/>
            <a:headEnd/>
            <a:tailEnd/>
          </a:ln>
        </p:spPr>
        <p:txBody>
          <a:bodyPr wrap="none"/>
          <a:lstStyle>
            <a:lvl1pPr>
              <a:defRPr sz="1400" b="1">
                <a:solidFill>
                  <a:schemeClr val="bg1"/>
                </a:solidFill>
                <a:latin typeface="Arial" panose="020B0604020202020204" pitchFamily="34" charset="0"/>
                <a:ea typeface="ＭＳ Ｐゴシック" panose="020B0600070205080204" pitchFamily="34" charset="-128"/>
              </a:defRPr>
            </a:lvl1pPr>
            <a:lvl2pPr marL="742950" indent="-285750">
              <a:defRPr sz="1400" b="1">
                <a:solidFill>
                  <a:schemeClr val="bg1"/>
                </a:solidFill>
                <a:latin typeface="Arial" panose="020B0604020202020204" pitchFamily="34" charset="0"/>
                <a:ea typeface="ＭＳ Ｐゴシック" panose="020B0600070205080204" pitchFamily="34" charset="-128"/>
              </a:defRPr>
            </a:lvl2pPr>
            <a:lvl3pPr marL="1143000" indent="-228600">
              <a:defRPr sz="1400" b="1">
                <a:solidFill>
                  <a:schemeClr val="bg1"/>
                </a:solidFill>
                <a:latin typeface="Arial" panose="020B0604020202020204" pitchFamily="34" charset="0"/>
                <a:ea typeface="ＭＳ Ｐゴシック" panose="020B0600070205080204" pitchFamily="34" charset="-128"/>
              </a:defRPr>
            </a:lvl3pPr>
            <a:lvl4pPr marL="1600200" indent="-228600">
              <a:defRPr sz="1400" b="1">
                <a:solidFill>
                  <a:schemeClr val="bg1"/>
                </a:solidFill>
                <a:latin typeface="Arial" panose="020B0604020202020204" pitchFamily="34" charset="0"/>
                <a:ea typeface="ＭＳ Ｐゴシック" panose="020B0600070205080204" pitchFamily="34" charset="-128"/>
              </a:defRPr>
            </a:lvl4pPr>
            <a:lvl5pPr marL="2057400" indent="-228600">
              <a:defRPr sz="1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9pPr>
          </a:lstStyle>
          <a:p>
            <a:pPr algn="ctr" eaLnBrk="1" hangingPunct="1">
              <a:spcBef>
                <a:spcPct val="15000"/>
              </a:spcBef>
            </a:pPr>
            <a:endParaRPr lang="en-US" altLang="en-US" sz="2000"/>
          </a:p>
        </p:txBody>
      </p:sp>
    </p:spTree>
    <p:extLst>
      <p:ext uri="{BB962C8B-B14F-4D97-AF65-F5344CB8AC3E}">
        <p14:creationId xmlns:p14="http://schemas.microsoft.com/office/powerpoint/2010/main" val="609430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4294967295"/>
            <p:extLst/>
          </p:nvPr>
        </p:nvGraphicFramePr>
        <p:xfrm>
          <a:off x="762000" y="990600"/>
          <a:ext cx="3124200" cy="3599635"/>
        </p:xfrm>
        <a:graphic>
          <a:graphicData uri="http://schemas.openxmlformats.org/drawingml/2006/table">
            <a:tbl>
              <a:tblPr>
                <a:tableStyleId>{5C22544A-7EE6-4342-B048-85BDC9FD1C3A}</a:tableStyleId>
              </a:tblPr>
              <a:tblGrid>
                <a:gridCol w="3124200"/>
              </a:tblGrid>
              <a:tr h="310243">
                <a:tc>
                  <a:txBody>
                    <a:bodyPr/>
                    <a:lstStyle/>
                    <a:p>
                      <a:pPr marL="171450" indent="-171450" algn="l" fontAlgn="b">
                        <a:buFont typeface="Arial" panose="020B0604020202020204" pitchFamily="34" charset="0"/>
                        <a:buChar char="•"/>
                      </a:pPr>
                      <a:r>
                        <a:rPr lang="en-US" sz="1600" b="1" u="none" strike="noStrike" dirty="0">
                          <a:solidFill>
                            <a:srgbClr val="FF6600"/>
                          </a:solidFill>
                          <a:effectLst/>
                          <a:latin typeface="Verdana" panose="020B0604030504040204" pitchFamily="34" charset="0"/>
                          <a:ea typeface="Verdana" panose="020B0604030504040204" pitchFamily="34" charset="0"/>
                          <a:cs typeface="Verdana" panose="020B0604030504040204" pitchFamily="34" charset="0"/>
                        </a:rPr>
                        <a:t>Bangladesh</a:t>
                      </a:r>
                      <a:endParaRPr lang="en-US" sz="1600" b="1" i="0" u="none" strike="noStrike" dirty="0">
                        <a:solidFill>
                          <a:srgbClr val="FF66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tx1"/>
                    </a:solidFill>
                  </a:tcPr>
                </a:tc>
              </a:tr>
              <a:tr h="310243">
                <a:tc>
                  <a:txBody>
                    <a:bodyPr/>
                    <a:lstStyle/>
                    <a:p>
                      <a:pPr marL="171450" indent="-171450" algn="l" fontAlgn="b">
                        <a:buFont typeface="Arial" panose="020B0604020202020204" pitchFamily="34" charset="0"/>
                        <a:buChar char="•"/>
                      </a:pPr>
                      <a:r>
                        <a:rPr lang="en-US" sz="1600" b="1" u="none" strike="noStrike" dirty="0">
                          <a:solidFill>
                            <a:srgbClr val="FF6600"/>
                          </a:solidFill>
                          <a:effectLst/>
                          <a:latin typeface="Verdana" panose="020B0604030504040204" pitchFamily="34" charset="0"/>
                          <a:ea typeface="Verdana" panose="020B0604030504040204" pitchFamily="34" charset="0"/>
                          <a:cs typeface="Verdana" panose="020B0604030504040204" pitchFamily="34" charset="0"/>
                        </a:rPr>
                        <a:t>Burundi</a:t>
                      </a:r>
                      <a:endParaRPr lang="en-US" sz="1600" b="1" i="0" u="none" strike="noStrike" dirty="0">
                        <a:solidFill>
                          <a:srgbClr val="FF66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tx1"/>
                    </a:solidFill>
                  </a:tcPr>
                </a:tc>
              </a:tr>
              <a:tr h="310243">
                <a:tc>
                  <a:txBody>
                    <a:bodyPr/>
                    <a:lstStyle/>
                    <a:p>
                      <a:pPr marL="171450" indent="-171450" algn="l" fontAlgn="b">
                        <a:buFont typeface="Arial" panose="020B0604020202020204" pitchFamily="34" charset="0"/>
                        <a:buChar char="•"/>
                      </a:pPr>
                      <a:r>
                        <a:rPr lang="en-US" sz="16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Belize</a:t>
                      </a:r>
                    </a:p>
                  </a:txBody>
                  <a:tcPr marL="9525" marR="9525" marT="9525" marB="0" anchor="b">
                    <a:solidFill>
                      <a:schemeClr val="tx1"/>
                    </a:solidFill>
                  </a:tcPr>
                </a:tc>
              </a:tr>
              <a:tr h="310243">
                <a:tc>
                  <a:txBody>
                    <a:bodyPr/>
                    <a:lstStyle/>
                    <a:p>
                      <a:pPr marL="171450" indent="-171450" algn="l" fontAlgn="b">
                        <a:buFont typeface="Arial" panose="020B0604020202020204" pitchFamily="34" charset="0"/>
                        <a:buChar char="•"/>
                      </a:pPr>
                      <a:r>
                        <a:rPr lang="en-US" sz="16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Brazil</a:t>
                      </a:r>
                      <a:endParaRPr lang="en-US" sz="16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tx1"/>
                    </a:solidFill>
                  </a:tcPr>
                </a:tc>
              </a:tr>
              <a:tr h="310243">
                <a:tc>
                  <a:txBody>
                    <a:bodyPr/>
                    <a:lstStyle/>
                    <a:p>
                      <a:pPr marL="171450" indent="-171450" algn="l" fontAlgn="b">
                        <a:buFont typeface="Arial" panose="020B0604020202020204" pitchFamily="34" charset="0"/>
                        <a:buChar char="•"/>
                      </a:pPr>
                      <a:r>
                        <a:rPr lang="en-US" sz="1600" b="1" i="0" u="none" strike="noStrike" dirty="0" smtClean="0">
                          <a:solidFill>
                            <a:srgbClr val="FF6600"/>
                          </a:solidFill>
                          <a:effectLst/>
                          <a:latin typeface="Verdana" panose="020B0604030504040204" pitchFamily="34" charset="0"/>
                          <a:ea typeface="Verdana" panose="020B0604030504040204" pitchFamily="34" charset="0"/>
                          <a:cs typeface="Verdana" panose="020B0604030504040204" pitchFamily="34" charset="0"/>
                        </a:rPr>
                        <a:t>Colombia</a:t>
                      </a:r>
                      <a:endParaRPr lang="en-US" sz="1600" b="1" i="0" u="none" strike="noStrike" dirty="0">
                        <a:solidFill>
                          <a:srgbClr val="FF66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tx1"/>
                    </a:solidFill>
                  </a:tcPr>
                </a:tc>
              </a:tr>
              <a:tr h="310243">
                <a:tc>
                  <a:txBody>
                    <a:bodyPr/>
                    <a:lstStyle/>
                    <a:p>
                      <a:pPr marL="171450" indent="-171450" algn="l" fontAlgn="b">
                        <a:buFont typeface="Arial" panose="020B0604020202020204" pitchFamily="34" charset="0"/>
                        <a:buChar char="•"/>
                      </a:pPr>
                      <a:r>
                        <a:rPr lang="en-US" sz="1600" b="1" i="0" u="none" strike="noStrike" dirty="0" smtClean="0">
                          <a:solidFill>
                            <a:srgbClr val="FF6600"/>
                          </a:solidFill>
                          <a:effectLst/>
                          <a:latin typeface="Verdana" panose="020B0604030504040204" pitchFamily="34" charset="0"/>
                          <a:ea typeface="Verdana" panose="020B0604030504040204" pitchFamily="34" charset="0"/>
                          <a:cs typeface="Verdana" panose="020B0604030504040204" pitchFamily="34" charset="0"/>
                        </a:rPr>
                        <a:t>El Salvador</a:t>
                      </a:r>
                      <a:endParaRPr lang="en-US" sz="1600" b="1" i="0" u="none" strike="noStrike" dirty="0">
                        <a:solidFill>
                          <a:srgbClr val="FF66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tx1"/>
                    </a:solidFill>
                  </a:tcPr>
                </a:tc>
              </a:tr>
              <a:tr h="310243">
                <a:tc>
                  <a:txBody>
                    <a:bodyPr/>
                    <a:lstStyle/>
                    <a:p>
                      <a:pPr marL="171450" indent="-171450" algn="l" fontAlgn="b">
                        <a:buFont typeface="Arial" panose="020B0604020202020204" pitchFamily="34" charset="0"/>
                        <a:buChar char="•"/>
                      </a:pPr>
                      <a:r>
                        <a:rPr lang="en-US" sz="1600" b="1" u="none" strike="noStrike" dirty="0">
                          <a:effectLst/>
                          <a:latin typeface="Verdana" panose="020B0604030504040204" pitchFamily="34" charset="0"/>
                          <a:ea typeface="Verdana" panose="020B0604030504040204" pitchFamily="34" charset="0"/>
                          <a:cs typeface="Verdana" panose="020B0604030504040204" pitchFamily="34" charset="0"/>
                        </a:rPr>
                        <a:t>Ethiopia</a:t>
                      </a:r>
                      <a:endParaRPr lang="en-US" sz="16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tx1"/>
                    </a:solidFill>
                  </a:tcPr>
                </a:tc>
              </a:tr>
              <a:tr h="310243">
                <a:tc>
                  <a:txBody>
                    <a:bodyPr/>
                    <a:lstStyle/>
                    <a:p>
                      <a:pPr marL="171450" indent="-171450" algn="l" fontAlgn="b">
                        <a:buFont typeface="Arial" panose="020B0604020202020204" pitchFamily="34" charset="0"/>
                        <a:buChar char="•"/>
                      </a:pPr>
                      <a:r>
                        <a:rPr lang="en-US" sz="1600" b="1" u="none" strike="noStrike" dirty="0">
                          <a:solidFill>
                            <a:srgbClr val="FF6600"/>
                          </a:solidFill>
                          <a:effectLst/>
                          <a:latin typeface="Verdana" panose="020B0604030504040204" pitchFamily="34" charset="0"/>
                          <a:ea typeface="Verdana" panose="020B0604030504040204" pitchFamily="34" charset="0"/>
                          <a:cs typeface="Verdana" panose="020B0604030504040204" pitchFamily="34" charset="0"/>
                        </a:rPr>
                        <a:t>Guatemala</a:t>
                      </a:r>
                      <a:endParaRPr lang="en-US" sz="1600" b="1" i="0" u="none" strike="noStrike" dirty="0">
                        <a:solidFill>
                          <a:srgbClr val="FF66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tx1"/>
                    </a:solidFill>
                  </a:tcPr>
                </a:tc>
              </a:tr>
              <a:tr h="310243">
                <a:tc>
                  <a:txBody>
                    <a:bodyPr/>
                    <a:lstStyle/>
                    <a:p>
                      <a:pPr marL="171450" indent="-171450" algn="l" fontAlgn="b">
                        <a:buFont typeface="Arial" panose="020B0604020202020204" pitchFamily="34" charset="0"/>
                        <a:buChar char="•"/>
                      </a:pPr>
                      <a:r>
                        <a:rPr lang="en-US" sz="1600" b="1" i="0" u="none" strike="noStrike"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India</a:t>
                      </a:r>
                      <a:endParaRPr lang="en-US" sz="16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tx1"/>
                    </a:solidFill>
                  </a:tcPr>
                </a:tc>
              </a:tr>
              <a:tr h="310243">
                <a:tc>
                  <a:txBody>
                    <a:bodyPr/>
                    <a:lstStyle/>
                    <a:p>
                      <a:pPr marL="171450" indent="-171450" algn="l" fontAlgn="b">
                        <a:buFont typeface="Arial" panose="020B0604020202020204" pitchFamily="34" charset="0"/>
                        <a:buChar char="•"/>
                      </a:pPr>
                      <a:r>
                        <a:rPr lang="en-US" sz="1600" b="1" i="0" u="none" strike="noStrike" dirty="0" smtClean="0">
                          <a:solidFill>
                            <a:srgbClr val="FF6600"/>
                          </a:solidFill>
                          <a:effectLst/>
                          <a:latin typeface="Verdana" panose="020B0604030504040204" pitchFamily="34" charset="0"/>
                          <a:ea typeface="Verdana" panose="020B0604030504040204" pitchFamily="34" charset="0"/>
                          <a:cs typeface="Verdana" panose="020B0604030504040204" pitchFamily="34" charset="0"/>
                        </a:rPr>
                        <a:t>Kenya</a:t>
                      </a:r>
                      <a:endParaRPr lang="en-US" sz="1600" b="1" i="0" u="none" strike="noStrike" dirty="0">
                        <a:solidFill>
                          <a:srgbClr val="FF66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tx1"/>
                    </a:solidFill>
                  </a:tcPr>
                </a:tc>
              </a:tr>
              <a:tr h="310243">
                <a:tc>
                  <a:txBody>
                    <a:bodyPr/>
                    <a:lstStyle/>
                    <a:p>
                      <a:pPr marL="171450" indent="-171450" algn="l" fontAlgn="b">
                        <a:buFont typeface="Arial" panose="020B0604020202020204" pitchFamily="34" charset="0"/>
                        <a:buChar char="•"/>
                      </a:pPr>
                      <a:r>
                        <a:rPr lang="en-US" sz="1600" b="1" u="none" strike="noStrike" dirty="0" smtClean="0">
                          <a:effectLst/>
                          <a:latin typeface="Verdana" panose="020B0604030504040204" pitchFamily="34" charset="0"/>
                          <a:ea typeface="Verdana" panose="020B0604030504040204" pitchFamily="34" charset="0"/>
                          <a:cs typeface="Verdana" panose="020B0604030504040204" pitchFamily="34" charset="0"/>
                        </a:rPr>
                        <a:t>Malawi</a:t>
                      </a:r>
                    </a:p>
                    <a:p>
                      <a:pPr marL="171450" indent="-171450" algn="l" fontAlgn="b">
                        <a:buFont typeface="Arial" panose="020B0604020202020204" pitchFamily="34" charset="0"/>
                        <a:buChar char="•"/>
                      </a:pPr>
                      <a:r>
                        <a:rPr lang="en-US" sz="1600" b="1" i="0" u="none" strike="noStrike" dirty="0" err="1" smtClean="0">
                          <a:solidFill>
                            <a:srgbClr val="FF6600"/>
                          </a:solidFill>
                          <a:effectLst/>
                          <a:latin typeface="Verdana" panose="020B0604030504040204" pitchFamily="34" charset="0"/>
                          <a:ea typeface="Verdana" panose="020B0604030504040204" pitchFamily="34" charset="0"/>
                          <a:cs typeface="Verdana" panose="020B0604030504040204" pitchFamily="34" charset="0"/>
                        </a:rPr>
                        <a:t>Mali</a:t>
                      </a:r>
                      <a:endParaRPr lang="en-US" sz="1600" b="1" i="0" u="none" strike="noStrike" dirty="0">
                        <a:solidFill>
                          <a:srgbClr val="FF66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tx1"/>
                    </a:solidFill>
                  </a:tcPr>
                </a:tc>
              </a:tr>
            </a:tbl>
          </a:graphicData>
        </a:graphic>
      </p:graphicFrame>
      <p:sp>
        <p:nvSpPr>
          <p:cNvPr id="6" name="TextBox 5"/>
          <p:cNvSpPr txBox="1"/>
          <p:nvPr/>
        </p:nvSpPr>
        <p:spPr>
          <a:xfrm>
            <a:off x="3810000" y="1143000"/>
            <a:ext cx="5003800" cy="1112460"/>
          </a:xfrm>
          <a:prstGeom prst="rect">
            <a:avLst/>
          </a:prstGeom>
        </p:spPr>
        <p:txBody>
          <a:bodyPr vert="horz" lIns="91440" tIns="45720" rIns="91440" bIns="45720" rtlCol="0" anchor="b">
            <a:noAutofit/>
          </a:bodyPr>
          <a:lstStyle>
            <a:lvl1pPr>
              <a:spcBef>
                <a:spcPct val="0"/>
              </a:spcBef>
              <a:buNone/>
              <a:defRPr sz="4800" cap="none">
                <a:solidFill>
                  <a:schemeClr val="tx2"/>
                </a:solidFill>
                <a:latin typeface="Calibri" panose="020F0502020204030204" pitchFamily="34" charset="0"/>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342900" indent="-342900">
              <a:buClr>
                <a:srgbClr val="FF6600"/>
              </a:buClr>
              <a:buFont typeface="Arial" panose="020B0604020202020204" pitchFamily="34" charset="0"/>
              <a:buChar char="•"/>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January 2014, </a:t>
            </a:r>
            <a:r>
              <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on-line hand </a:t>
            </a: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planter workshop </a:t>
            </a:r>
            <a:r>
              <a:rPr lang="en-US" sz="1800" dirty="0" smtClean="0">
                <a:solidFill>
                  <a:srgbClr val="FF6600"/>
                </a:solidFill>
                <a:latin typeface="Verdana" panose="020B0604030504040204" pitchFamily="34" charset="0"/>
                <a:ea typeface="Verdana" panose="020B0604030504040204" pitchFamily="34" charset="0"/>
                <a:cs typeface="Verdana" panose="020B0604030504040204" pitchFamily="34" charset="0"/>
                <a:hlinkClick r:id="rId2"/>
              </a:rPr>
              <a:t>http</a:t>
            </a:r>
            <a:r>
              <a:rPr lang="en-US" sz="1800" dirty="0">
                <a:solidFill>
                  <a:srgbClr val="FF6600"/>
                </a:solidFill>
                <a:latin typeface="Verdana" panose="020B0604030504040204" pitchFamily="34" charset="0"/>
                <a:ea typeface="Verdana" panose="020B0604030504040204" pitchFamily="34" charset="0"/>
                <a:cs typeface="Verdana" panose="020B0604030504040204" pitchFamily="34" charset="0"/>
                <a:hlinkClick r:id="rId2"/>
              </a:rPr>
              <a:t>://nue.okstate.edu/Hand_Planter/osu_hand_planter_workshop.html</a:t>
            </a:r>
            <a:endParaRPr lang="en-US" sz="1800" dirty="0">
              <a:solidFill>
                <a:srgbClr val="FF6600"/>
              </a:solidFill>
              <a:latin typeface="Verdana" panose="020B0604030504040204" pitchFamily="34" charset="0"/>
              <a:ea typeface="Verdana" panose="020B0604030504040204" pitchFamily="34" charset="0"/>
              <a:cs typeface="Verdana" panose="020B0604030504040204" pitchFamily="34" charset="0"/>
            </a:endParaRPr>
          </a:p>
          <a:p>
            <a:endParaRPr lang="en-US" sz="2400" dirty="0"/>
          </a:p>
        </p:txBody>
      </p:sp>
      <p:graphicFrame>
        <p:nvGraphicFramePr>
          <p:cNvPr id="7" name="Content Placeholder 4"/>
          <p:cNvGraphicFramePr>
            <a:graphicFrameLocks/>
          </p:cNvGraphicFramePr>
          <p:nvPr>
            <p:extLst/>
          </p:nvPr>
        </p:nvGraphicFramePr>
        <p:xfrm>
          <a:off x="4572000" y="2743200"/>
          <a:ext cx="3124200" cy="3412673"/>
        </p:xfrm>
        <a:graphic>
          <a:graphicData uri="http://schemas.openxmlformats.org/drawingml/2006/table">
            <a:tbl>
              <a:tblPr>
                <a:tableStyleId>{5C22544A-7EE6-4342-B048-85BDC9FD1C3A}</a:tableStyleId>
              </a:tblPr>
              <a:tblGrid>
                <a:gridCol w="3124200"/>
              </a:tblGrid>
              <a:tr h="310243">
                <a:tc>
                  <a:txBody>
                    <a:bodyPr/>
                    <a:lstStyle/>
                    <a:p>
                      <a:pPr marL="171450" indent="-171450" fontAlgn="b">
                        <a:buFont typeface="Arial" panose="020B0604020202020204" pitchFamily="34" charset="0"/>
                        <a:buChar char="•"/>
                      </a:pPr>
                      <a:r>
                        <a:rPr lang="en-US" sz="1600" b="1" dirty="0" smtClean="0">
                          <a:solidFill>
                            <a:srgbClr val="FF6600"/>
                          </a:solidFill>
                          <a:latin typeface="Verdana" panose="020B0604030504040204" pitchFamily="34" charset="0"/>
                          <a:ea typeface="Verdana" panose="020B0604030504040204" pitchFamily="34" charset="0"/>
                          <a:cs typeface="Verdana" panose="020B0604030504040204" pitchFamily="34" charset="0"/>
                        </a:rPr>
                        <a:t>Mexico</a:t>
                      </a:r>
                    </a:p>
                  </a:txBody>
                  <a:tcPr marL="9525" marR="9525" marT="9525" marB="0" anchor="b">
                    <a:solidFill>
                      <a:schemeClr val="tx1"/>
                    </a:solidFill>
                  </a:tcPr>
                </a:tc>
              </a:tr>
              <a:tr h="310243">
                <a:tc>
                  <a:txBody>
                    <a:bodyPr/>
                    <a:lstStyle/>
                    <a:p>
                      <a:pPr marL="171450" indent="-171450" fontAlgn="b">
                        <a:buFont typeface="Arial" panose="020B0604020202020204" pitchFamily="34" charset="0"/>
                        <a:buChar char="•"/>
                      </a:pPr>
                      <a:r>
                        <a:rPr lang="en-US" sz="1600" b="1" dirty="0" smtClean="0">
                          <a:latin typeface="Verdana" panose="020B0604030504040204" pitchFamily="34" charset="0"/>
                          <a:ea typeface="Verdana" panose="020B0604030504040204" pitchFamily="34" charset="0"/>
                          <a:cs typeface="Verdana" panose="020B0604030504040204" pitchFamily="34" charset="0"/>
                        </a:rPr>
                        <a:t>Mozambique</a:t>
                      </a:r>
                    </a:p>
                  </a:txBody>
                  <a:tcPr marL="9525" marR="9525" marT="9525" marB="0" anchor="b">
                    <a:solidFill>
                      <a:schemeClr val="tx1"/>
                    </a:solidFill>
                  </a:tcPr>
                </a:tc>
              </a:tr>
              <a:tr h="310243">
                <a:tc>
                  <a:txBody>
                    <a:bodyPr/>
                    <a:lstStyle/>
                    <a:p>
                      <a:pPr marL="171450" indent="-171450" fontAlgn="b">
                        <a:buFont typeface="Arial" panose="020B0604020202020204" pitchFamily="34" charset="0"/>
                        <a:buChar char="•"/>
                      </a:pPr>
                      <a:r>
                        <a:rPr lang="en-US" sz="1600" b="1" dirty="0" smtClean="0">
                          <a:solidFill>
                            <a:srgbClr val="FF6600"/>
                          </a:solidFill>
                          <a:latin typeface="Verdana" panose="020B0604030504040204" pitchFamily="34" charset="0"/>
                          <a:ea typeface="Verdana" panose="020B0604030504040204" pitchFamily="34" charset="0"/>
                          <a:cs typeface="Verdana" panose="020B0604030504040204" pitchFamily="34" charset="0"/>
                        </a:rPr>
                        <a:t>Sierra Leone</a:t>
                      </a:r>
                    </a:p>
                  </a:txBody>
                  <a:tcPr marL="9525" marR="9525" marT="9525" marB="0" anchor="b">
                    <a:solidFill>
                      <a:schemeClr val="tx1"/>
                    </a:solidFill>
                  </a:tcPr>
                </a:tc>
              </a:tr>
              <a:tr h="310243">
                <a:tc>
                  <a:txBody>
                    <a:bodyPr/>
                    <a:lstStyle/>
                    <a:p>
                      <a:pPr marL="171450" indent="-171450" fontAlgn="b">
                        <a:buFont typeface="Arial" panose="020B0604020202020204" pitchFamily="34" charset="0"/>
                        <a:buChar char="•"/>
                      </a:pPr>
                      <a:r>
                        <a:rPr lang="en-US" sz="1600" b="1" dirty="0" smtClean="0">
                          <a:latin typeface="Verdana" panose="020B0604030504040204" pitchFamily="34" charset="0"/>
                          <a:ea typeface="Verdana" panose="020B0604030504040204" pitchFamily="34" charset="0"/>
                          <a:cs typeface="Verdana" panose="020B0604030504040204" pitchFamily="34" charset="0"/>
                        </a:rPr>
                        <a:t>Nepal</a:t>
                      </a:r>
                    </a:p>
                  </a:txBody>
                  <a:tcPr marL="9525" marR="9525" marT="9525" marB="0" anchor="b">
                    <a:solidFill>
                      <a:schemeClr val="tx1"/>
                    </a:solidFill>
                  </a:tcPr>
                </a:tc>
              </a:tr>
              <a:tr h="310243">
                <a:tc>
                  <a:txBody>
                    <a:bodyPr/>
                    <a:lstStyle/>
                    <a:p>
                      <a:pPr marL="171450" indent="-171450" fontAlgn="b">
                        <a:buFont typeface="Arial" panose="020B0604020202020204" pitchFamily="34" charset="0"/>
                        <a:buChar char="•"/>
                      </a:pPr>
                      <a:r>
                        <a:rPr lang="en-US" sz="1600" b="1" dirty="0" smtClean="0">
                          <a:latin typeface="Verdana" panose="020B0604030504040204" pitchFamily="34" charset="0"/>
                          <a:ea typeface="Verdana" panose="020B0604030504040204" pitchFamily="34" charset="0"/>
                          <a:cs typeface="Verdana" panose="020B0604030504040204" pitchFamily="34" charset="0"/>
                        </a:rPr>
                        <a:t>Philippines</a:t>
                      </a:r>
                      <a:endParaRPr lang="en-US" sz="16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tx1"/>
                    </a:solidFill>
                  </a:tcPr>
                </a:tc>
              </a:tr>
              <a:tr h="310243">
                <a:tc>
                  <a:txBody>
                    <a:bodyPr/>
                    <a:lstStyle/>
                    <a:p>
                      <a:pPr marL="171450" indent="-171450" fontAlgn="b">
                        <a:buFont typeface="Arial" panose="020B0604020202020204" pitchFamily="34" charset="0"/>
                        <a:buChar char="•"/>
                      </a:pPr>
                      <a:r>
                        <a:rPr lang="en-US" sz="1600" b="1" dirty="0" smtClean="0">
                          <a:latin typeface="Verdana" panose="020B0604030504040204" pitchFamily="34" charset="0"/>
                          <a:ea typeface="Verdana" panose="020B0604030504040204" pitchFamily="34" charset="0"/>
                          <a:cs typeface="Verdana" panose="020B0604030504040204" pitchFamily="34" charset="0"/>
                        </a:rPr>
                        <a:t>Tanzania</a:t>
                      </a:r>
                    </a:p>
                  </a:txBody>
                  <a:tcPr marL="9525" marR="9525" marT="9525" marB="0" anchor="b">
                    <a:solidFill>
                      <a:schemeClr val="tx1"/>
                    </a:solidFill>
                  </a:tcPr>
                </a:tc>
              </a:tr>
              <a:tr h="310243">
                <a:tc>
                  <a:txBody>
                    <a:bodyPr/>
                    <a:lstStyle/>
                    <a:p>
                      <a:pPr marL="171450" indent="-171450" fontAlgn="b">
                        <a:buFont typeface="Arial" panose="020B0604020202020204" pitchFamily="34" charset="0"/>
                        <a:buChar char="•"/>
                      </a:pPr>
                      <a:r>
                        <a:rPr lang="en-US" sz="1600" b="1" dirty="0" smtClean="0">
                          <a:latin typeface="Verdana" panose="020B0604030504040204" pitchFamily="34" charset="0"/>
                          <a:ea typeface="Verdana" panose="020B0604030504040204" pitchFamily="34" charset="0"/>
                          <a:cs typeface="Verdana" panose="020B0604030504040204" pitchFamily="34" charset="0"/>
                        </a:rPr>
                        <a:t>Togo</a:t>
                      </a:r>
                    </a:p>
                  </a:txBody>
                  <a:tcPr marL="9525" marR="9525" marT="9525" marB="0" anchor="b">
                    <a:solidFill>
                      <a:schemeClr val="tx1"/>
                    </a:solidFill>
                  </a:tcPr>
                </a:tc>
              </a:tr>
              <a:tr h="310243">
                <a:tc>
                  <a:txBody>
                    <a:bodyPr/>
                    <a:lstStyle/>
                    <a:p>
                      <a:pPr marL="171450" indent="-171450" fontAlgn="b">
                        <a:buFont typeface="Arial" panose="020B0604020202020204" pitchFamily="34" charset="0"/>
                        <a:buChar char="•"/>
                      </a:pPr>
                      <a:r>
                        <a:rPr lang="en-US" sz="1600" b="1" dirty="0" smtClean="0">
                          <a:solidFill>
                            <a:srgbClr val="FF6600"/>
                          </a:solidFill>
                          <a:latin typeface="Verdana" panose="020B0604030504040204" pitchFamily="34" charset="0"/>
                          <a:ea typeface="Verdana" panose="020B0604030504040204" pitchFamily="34" charset="0"/>
                          <a:cs typeface="Verdana" panose="020B0604030504040204" pitchFamily="34" charset="0"/>
                        </a:rPr>
                        <a:t>Uganda</a:t>
                      </a:r>
                    </a:p>
                  </a:txBody>
                  <a:tcPr marL="9525" marR="9525" marT="9525" marB="0" anchor="b">
                    <a:solidFill>
                      <a:schemeClr val="tx1"/>
                    </a:solidFill>
                  </a:tcPr>
                </a:tc>
              </a:tr>
              <a:tr h="310243">
                <a:tc>
                  <a:txBody>
                    <a:bodyPr/>
                    <a:lstStyle/>
                    <a:p>
                      <a:pPr marL="171450" indent="-171450" fontAlgn="b">
                        <a:buFont typeface="Arial" panose="020B0604020202020204" pitchFamily="34" charset="0"/>
                        <a:buChar char="•"/>
                      </a:pPr>
                      <a:r>
                        <a:rPr lang="en-US" sz="1600" b="1" dirty="0" smtClean="0">
                          <a:solidFill>
                            <a:srgbClr val="FF6600"/>
                          </a:solidFill>
                          <a:latin typeface="Verdana" panose="020B0604030504040204" pitchFamily="34" charset="0"/>
                          <a:ea typeface="Verdana" panose="020B0604030504040204" pitchFamily="34" charset="0"/>
                          <a:cs typeface="Verdana" panose="020B0604030504040204" pitchFamily="34" charset="0"/>
                        </a:rPr>
                        <a:t>USA</a:t>
                      </a:r>
                      <a:endParaRPr lang="en-US" sz="1600" b="1" i="0" u="none" strike="noStrike" dirty="0" smtClean="0">
                        <a:solidFill>
                          <a:srgbClr val="FF66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tx1"/>
                    </a:solidFill>
                  </a:tcPr>
                </a:tc>
              </a:tr>
              <a:tr h="310243">
                <a:tc>
                  <a:txBody>
                    <a:bodyPr/>
                    <a:lstStyle/>
                    <a:p>
                      <a:pPr marL="171450" indent="-171450" fontAlgn="b">
                        <a:buFont typeface="Arial" panose="020B0604020202020204" pitchFamily="34" charset="0"/>
                        <a:buChar char="•"/>
                      </a:pPr>
                      <a:r>
                        <a:rPr lang="en-US" sz="1600" b="1" dirty="0" smtClean="0">
                          <a:solidFill>
                            <a:srgbClr val="FF6600"/>
                          </a:solidFill>
                          <a:latin typeface="Verdana" panose="020B0604030504040204" pitchFamily="34" charset="0"/>
                          <a:ea typeface="Verdana" panose="020B0604030504040204" pitchFamily="34" charset="0"/>
                          <a:cs typeface="Verdana" panose="020B0604030504040204" pitchFamily="34" charset="0"/>
                        </a:rPr>
                        <a:t>Zambia</a:t>
                      </a:r>
                    </a:p>
                  </a:txBody>
                  <a:tcPr marL="9525" marR="9525" marT="9525" marB="0" anchor="b">
                    <a:solidFill>
                      <a:schemeClr val="tx1"/>
                    </a:solidFill>
                  </a:tcPr>
                </a:tc>
              </a:tr>
              <a:tr h="310243">
                <a:tc>
                  <a:txBody>
                    <a:bodyPr/>
                    <a:lstStyle/>
                    <a:p>
                      <a:pPr marL="171450" marR="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600" b="1" dirty="0" smtClean="0">
                          <a:solidFill>
                            <a:srgbClr val="FF6600"/>
                          </a:solidFill>
                          <a:latin typeface="Verdana" panose="020B0604030504040204" pitchFamily="34" charset="0"/>
                          <a:ea typeface="Verdana" panose="020B0604030504040204" pitchFamily="34" charset="0"/>
                          <a:cs typeface="Verdana" panose="020B0604030504040204" pitchFamily="34" charset="0"/>
                        </a:rPr>
                        <a:t>Zimbabwe</a:t>
                      </a:r>
                    </a:p>
                  </a:txBody>
                  <a:tcPr marL="9525" marR="9525" marT="9525" marB="0" anchor="b">
                    <a:solidFill>
                      <a:schemeClr val="tx1"/>
                    </a:solidFill>
                  </a:tcPr>
                </a:tc>
              </a:tr>
            </a:tbl>
          </a:graphicData>
        </a:graphic>
      </p:graphicFrame>
    </p:spTree>
    <p:extLst>
      <p:ext uri="{BB962C8B-B14F-4D97-AF65-F5344CB8AC3E}">
        <p14:creationId xmlns:p14="http://schemas.microsoft.com/office/powerpoint/2010/main" val="3845797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31820" y="1772615"/>
            <a:ext cx="8731876" cy="3100495"/>
          </a:xfrm>
          <a:prstGeom prst="rect">
            <a:avLst/>
          </a:prstGeom>
        </p:spPr>
      </p:pic>
      <p:sp>
        <p:nvSpPr>
          <p:cNvPr id="6" name="TextBox 5"/>
          <p:cNvSpPr txBox="1"/>
          <p:nvPr/>
        </p:nvSpPr>
        <p:spPr>
          <a:xfrm>
            <a:off x="768320" y="687827"/>
            <a:ext cx="6216680" cy="369332"/>
          </a:xfrm>
          <a:prstGeom prst="rect">
            <a:avLst/>
          </a:prstGeom>
          <a:noFill/>
        </p:spPr>
        <p:txBody>
          <a:bodyPr wrap="square" rtlCol="0">
            <a:spAutoFit/>
          </a:bodyPr>
          <a:lstStyle/>
          <a:p>
            <a:r>
              <a:rPr lang="en-US" sz="1800" b="1" dirty="0" smtClean="0"/>
              <a:t>Becca Harman, </a:t>
            </a:r>
            <a:r>
              <a:rPr lang="en-US" sz="1800" b="1" dirty="0" smtClean="0"/>
              <a:t>University of Tennessee</a:t>
            </a:r>
            <a:endParaRPr lang="en-US" sz="1800" b="1" dirty="0"/>
          </a:p>
        </p:txBody>
      </p:sp>
    </p:spTree>
    <p:extLst>
      <p:ext uri="{BB962C8B-B14F-4D97-AF65-F5344CB8AC3E}">
        <p14:creationId xmlns:p14="http://schemas.microsoft.com/office/powerpoint/2010/main" val="1659577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cstate="print">
            <a:extLst>
              <a:ext uri="{28A0092B-C50C-407E-A947-70E740481C1C}">
                <a14:useLocalDpi xmlns:a14="http://schemas.microsoft.com/office/drawing/2010/main" val="0"/>
              </a:ext>
            </a:extLst>
          </a:blip>
          <a:srcRect l="70718" t="10293"/>
          <a:stretch/>
        </p:blipFill>
        <p:spPr bwMode="auto">
          <a:xfrm>
            <a:off x="595669" y="396863"/>
            <a:ext cx="2409825" cy="913130"/>
          </a:xfrm>
          <a:prstGeom prst="roundRect">
            <a:avLst>
              <a:gd name="adj" fmla="val 8594"/>
            </a:avLst>
          </a:prstGeom>
          <a:solidFill>
            <a:srgbClr val="FFFFFF">
              <a:shade val="85000"/>
            </a:srgbClr>
          </a:solidFill>
          <a:ln w="22225">
            <a:solidFill>
              <a:schemeClr val="tx1"/>
            </a:solidFill>
          </a:ln>
          <a:effectLst/>
          <a:extLst>
            <a:ext uri="{53640926-AAD7-44D8-BBD7-CCE9431645EC}">
              <a14:shadowObscured xmlns:a14="http://schemas.microsoft.com/office/drawing/2010/main"/>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669" y="1868664"/>
            <a:ext cx="1828085" cy="1194754"/>
          </a:xfrm>
          <a:prstGeom prst="rect">
            <a:avLst/>
          </a:prstGeom>
          <a:ln w="19050">
            <a:solidFill>
              <a:schemeClr val="bg1">
                <a:lumMod val="50000"/>
                <a:lumOff val="50000"/>
              </a:schemeClr>
            </a:solidFill>
          </a:ln>
        </p:spPr>
      </p:pic>
      <p:pic>
        <p:nvPicPr>
          <p:cNvPr id="4" name="Picture 3"/>
          <p:cNvPicPr>
            <a:picLocks noChangeAspect="1"/>
          </p:cNvPicPr>
          <p:nvPr/>
        </p:nvPicPr>
        <p:blipFill>
          <a:blip r:embed="rId4"/>
          <a:stretch>
            <a:fillRect/>
          </a:stretch>
        </p:blipFill>
        <p:spPr>
          <a:xfrm>
            <a:off x="595669" y="3622090"/>
            <a:ext cx="1643900" cy="886416"/>
          </a:xfrm>
          <a:prstGeom prst="rect">
            <a:avLst/>
          </a:prstGeom>
          <a:ln w="28575">
            <a:solidFill>
              <a:srgbClr val="92D050"/>
            </a:solidFill>
          </a:ln>
        </p:spPr>
      </p:pic>
      <p:sp>
        <p:nvSpPr>
          <p:cNvPr id="6" name="TextBox 5"/>
          <p:cNvSpPr txBox="1"/>
          <p:nvPr/>
        </p:nvSpPr>
        <p:spPr>
          <a:xfrm>
            <a:off x="3254904" y="726470"/>
            <a:ext cx="4970773" cy="307777"/>
          </a:xfrm>
          <a:prstGeom prst="rect">
            <a:avLst/>
          </a:prstGeom>
          <a:noFill/>
        </p:spPr>
        <p:txBody>
          <a:bodyPr wrap="square" rtlCol="0">
            <a:spAutoFit/>
          </a:bodyPr>
          <a:lstStyle/>
          <a:p>
            <a:r>
              <a:rPr lang="en-US" sz="1400" dirty="0" smtClean="0">
                <a:latin typeface="+mj-lt"/>
              </a:rPr>
              <a:t>Centro </a:t>
            </a:r>
            <a:r>
              <a:rPr lang="en-US" sz="1400" dirty="0" err="1" smtClean="0">
                <a:latin typeface="+mj-lt"/>
              </a:rPr>
              <a:t>Internacional</a:t>
            </a:r>
            <a:r>
              <a:rPr lang="en-US" sz="1400" dirty="0" smtClean="0">
                <a:latin typeface="+mj-lt"/>
              </a:rPr>
              <a:t> de </a:t>
            </a:r>
            <a:r>
              <a:rPr lang="en-US" sz="1400" dirty="0" err="1" smtClean="0">
                <a:latin typeface="+mj-lt"/>
              </a:rPr>
              <a:t>Mejoramiento</a:t>
            </a:r>
            <a:r>
              <a:rPr lang="en-US" sz="1400" dirty="0" smtClean="0">
                <a:latin typeface="+mj-lt"/>
              </a:rPr>
              <a:t> de </a:t>
            </a:r>
            <a:r>
              <a:rPr lang="en-US" sz="1400" dirty="0" err="1" smtClean="0">
                <a:latin typeface="+mj-lt"/>
              </a:rPr>
              <a:t>Maiz</a:t>
            </a:r>
            <a:r>
              <a:rPr lang="en-US" sz="1400" dirty="0" smtClean="0">
                <a:latin typeface="+mj-lt"/>
              </a:rPr>
              <a:t> y </a:t>
            </a:r>
            <a:r>
              <a:rPr lang="en-US" sz="1400" dirty="0" err="1" smtClean="0">
                <a:latin typeface="+mj-lt"/>
              </a:rPr>
              <a:t>Trigo</a:t>
            </a:r>
            <a:endParaRPr lang="en-US" sz="1400" dirty="0">
              <a:latin typeface="+mj-lt"/>
            </a:endParaRPr>
          </a:p>
        </p:txBody>
      </p:sp>
      <p:pic>
        <p:nvPicPr>
          <p:cNvPr id="7" name="Picture 6" descr="Oklahoma State University">
            <a:hlinkClick r:id="rId5" tooltip="&quot;Oklahoma State University&quo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5669" y="5003084"/>
            <a:ext cx="1467976" cy="889000"/>
          </a:xfrm>
          <a:prstGeom prst="rect">
            <a:avLst/>
          </a:prstGeom>
          <a:noFill/>
          <a:ln>
            <a:noFill/>
          </a:ln>
        </p:spPr>
      </p:pic>
    </p:spTree>
    <p:extLst>
      <p:ext uri="{BB962C8B-B14F-4D97-AF65-F5344CB8AC3E}">
        <p14:creationId xmlns:p14="http://schemas.microsoft.com/office/powerpoint/2010/main" val="16848975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396" y="491062"/>
            <a:ext cx="8187267" cy="6001643"/>
          </a:xfrm>
          <a:prstGeom prst="rect">
            <a:avLst/>
          </a:prstGeom>
          <a:noFill/>
        </p:spPr>
        <p:txBody>
          <a:bodyPr wrap="square" rtlCol="0">
            <a:spAutoFit/>
          </a:bodyPr>
          <a:lstStyle/>
          <a:p>
            <a:r>
              <a:rPr lang="en-US" sz="2400" dirty="0" smtClean="0"/>
              <a:t>“The most conservative man in traditional agriculture is the scientist, and sometimes I am not proud to be one of them.  This is most discouraging.  The scientist is a privileged person, the man should lead us out of the wilderness of static, underproductive agriculture, and yet by his apathy and failure to exercise his unique vision, he keeps us in the swamp of despair.  The scientist fears change because he is in a relatively privileged position in his own society.  If there is no breakthrough in yield, he will not be criticized.  But if he makes a recommendation and something goes wrong, he may lose his job. “ </a:t>
            </a:r>
            <a:r>
              <a:rPr lang="en-US" sz="2400" b="1" dirty="0" smtClean="0">
                <a:solidFill>
                  <a:srgbClr val="FF6600"/>
                </a:solidFill>
              </a:rPr>
              <a:t>N.E. Borlaug </a:t>
            </a:r>
          </a:p>
          <a:p>
            <a:endParaRPr lang="en-US" sz="2400" dirty="0"/>
          </a:p>
          <a:p>
            <a:r>
              <a:rPr lang="en-US" sz="2400" dirty="0" smtClean="0"/>
              <a:t>“</a:t>
            </a:r>
            <a:r>
              <a:rPr lang="en-US" sz="2400" dirty="0"/>
              <a:t>Wheat is an equal opportunity performer, it never discriminates.  It grows as well for the poor as for anyone”  </a:t>
            </a:r>
            <a:r>
              <a:rPr lang="en-US" sz="2400" dirty="0" smtClean="0"/>
              <a:t/>
            </a:r>
            <a:br>
              <a:rPr lang="en-US" sz="2400" dirty="0" smtClean="0"/>
            </a:br>
            <a:r>
              <a:rPr lang="en-US" sz="2400" b="1" dirty="0" smtClean="0">
                <a:solidFill>
                  <a:srgbClr val="FF6600"/>
                </a:solidFill>
              </a:rPr>
              <a:t>N.E</a:t>
            </a:r>
            <a:r>
              <a:rPr lang="en-US" sz="2400" b="1" dirty="0">
                <a:solidFill>
                  <a:srgbClr val="FF6600"/>
                </a:solidFill>
              </a:rPr>
              <a:t>. Borlaug</a:t>
            </a:r>
          </a:p>
          <a:p>
            <a:endParaRPr lang="en-US" sz="2400" dirty="0"/>
          </a:p>
        </p:txBody>
      </p:sp>
    </p:spTree>
    <p:extLst>
      <p:ext uri="{BB962C8B-B14F-4D97-AF65-F5344CB8AC3E}">
        <p14:creationId xmlns:p14="http://schemas.microsoft.com/office/powerpoint/2010/main" val="2496191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2" descr="http://nue.okstate.edu/Hand_Planter/img21.jpg"/>
          <p:cNvPicPr>
            <a:picLocks noChangeAspect="1" noChangeArrowheads="1"/>
          </p:cNvPicPr>
          <p:nvPr/>
        </p:nvPicPr>
        <p:blipFill>
          <a:blip r:embed="rId2" cstate="print"/>
          <a:srcRect/>
          <a:stretch>
            <a:fillRect/>
          </a:stretch>
        </p:blipFill>
        <p:spPr bwMode="auto">
          <a:xfrm>
            <a:off x="8572" y="-37169"/>
            <a:ext cx="9135428" cy="6858000"/>
          </a:xfrm>
          <a:prstGeom prst="rect">
            <a:avLst/>
          </a:prstGeom>
          <a:noFill/>
          <a:ln w="9525">
            <a:noFill/>
            <a:miter lim="800000"/>
            <a:headEnd/>
            <a:tailEnd/>
          </a:ln>
        </p:spPr>
      </p:pic>
      <p:sp>
        <p:nvSpPr>
          <p:cNvPr id="2" name="Rectangle 1"/>
          <p:cNvSpPr/>
          <p:nvPr/>
        </p:nvSpPr>
        <p:spPr>
          <a:xfrm>
            <a:off x="0" y="0"/>
            <a:ext cx="1066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Oklahoma State University">
            <a:hlinkClick r:id="rId3" tooltip="&quot;Oklahoma State University&quo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192968" y="5161027"/>
            <a:ext cx="1467976" cy="889000"/>
          </a:xfrm>
          <a:prstGeom prst="rect">
            <a:avLst/>
          </a:prstGeom>
          <a:noFill/>
          <a:ln>
            <a:noFill/>
          </a:ln>
        </p:spPr>
      </p:pic>
      <p:pic>
        <p:nvPicPr>
          <p:cNvPr id="5" name="Picture 4"/>
          <p:cNvPicPr/>
          <p:nvPr/>
        </p:nvPicPr>
        <p:blipFill rotWithShape="1">
          <a:blip r:embed="rId5" cstate="print">
            <a:extLst>
              <a:ext uri="{28A0092B-C50C-407E-A947-70E740481C1C}">
                <a14:useLocalDpi xmlns:a14="http://schemas.microsoft.com/office/drawing/2010/main" val="0"/>
              </a:ext>
            </a:extLst>
          </a:blip>
          <a:srcRect l="70718" t="10293"/>
          <a:stretch/>
        </p:blipFill>
        <p:spPr bwMode="auto">
          <a:xfrm rot="16200000">
            <a:off x="-530859" y="774701"/>
            <a:ext cx="2133602" cy="889002"/>
          </a:xfrm>
          <a:prstGeom prst="roundRect">
            <a:avLst>
              <a:gd name="adj" fmla="val 8594"/>
            </a:avLst>
          </a:prstGeom>
          <a:solidFill>
            <a:srgbClr val="FFFFFF">
              <a:shade val="85000"/>
            </a:srgbClr>
          </a:solidFill>
          <a:ln w="222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sp>
        <p:nvSpPr>
          <p:cNvPr id="8" name="TextBox 7"/>
          <p:cNvSpPr txBox="1"/>
          <p:nvPr/>
        </p:nvSpPr>
        <p:spPr>
          <a:xfrm>
            <a:off x="6908800" y="139700"/>
            <a:ext cx="2971800" cy="338554"/>
          </a:xfrm>
          <a:prstGeom prst="rect">
            <a:avLst/>
          </a:prstGeom>
          <a:noFill/>
        </p:spPr>
        <p:txBody>
          <a:bodyPr wrap="square" rtlCol="0">
            <a:spAutoFit/>
          </a:bodyPr>
          <a:lstStyle/>
          <a:p>
            <a:r>
              <a:rPr lang="en-US" sz="1600" dirty="0" smtClean="0"/>
              <a:t>www.nue.okstate.edu</a:t>
            </a:r>
            <a:endParaRPr lang="en-US" sz="1600" dirty="0"/>
          </a:p>
        </p:txBody>
      </p:sp>
      <p:pic>
        <p:nvPicPr>
          <p:cNvPr id="9" name="Picture 8"/>
          <p:cNvPicPr>
            <a:picLocks noChangeAspect="1"/>
          </p:cNvPicPr>
          <p:nvPr/>
        </p:nvPicPr>
        <p:blipFill>
          <a:blip r:embed="rId6"/>
          <a:stretch>
            <a:fillRect/>
          </a:stretch>
        </p:blipFill>
        <p:spPr>
          <a:xfrm>
            <a:off x="7992893" y="453827"/>
            <a:ext cx="923925" cy="571500"/>
          </a:xfrm>
          <a:prstGeom prst="rect">
            <a:avLst/>
          </a:prstGeom>
        </p:spPr>
      </p:pic>
    </p:spTree>
    <p:extLst>
      <p:ext uri="{BB962C8B-B14F-4D97-AF65-F5344CB8AC3E}">
        <p14:creationId xmlns:p14="http://schemas.microsoft.com/office/powerpoint/2010/main" val="4257638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60" name="Picture 3" descr="C:\Pictures\Field\El_Salvador2.jpg"/>
          <p:cNvPicPr>
            <a:picLocks noChangeAspect="1" noChangeArrowheads="1"/>
          </p:cNvPicPr>
          <p:nvPr/>
        </p:nvPicPr>
        <p:blipFill>
          <a:blip r:embed="rId2" cstate="print"/>
          <a:srcRect/>
          <a:stretch>
            <a:fillRect/>
          </a:stretch>
        </p:blipFill>
        <p:spPr bwMode="auto">
          <a:xfrm>
            <a:off x="7621" y="30480"/>
            <a:ext cx="9136380" cy="6827520"/>
          </a:xfrm>
          <a:prstGeom prst="rect">
            <a:avLst/>
          </a:prstGeom>
          <a:noFill/>
          <a:ln w="9525">
            <a:noFill/>
            <a:miter lim="800000"/>
            <a:headEnd/>
            <a:tailEnd/>
          </a:ln>
        </p:spPr>
      </p:pic>
      <p:sp>
        <p:nvSpPr>
          <p:cNvPr id="2" name="Rectangle 1"/>
          <p:cNvSpPr/>
          <p:nvPr/>
        </p:nvSpPr>
        <p:spPr>
          <a:xfrm>
            <a:off x="1" y="0"/>
            <a:ext cx="10667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16200000">
            <a:off x="-1817756" y="2423045"/>
            <a:ext cx="4648200" cy="523220"/>
          </a:xfrm>
          <a:prstGeom prst="rect">
            <a:avLst/>
          </a:prstGeom>
          <a:noFill/>
          <a:ln>
            <a:noFill/>
          </a:ln>
        </p:spPr>
        <p:txBody>
          <a:bodyPr wrap="square" rtlCol="0">
            <a:spAutoFit/>
          </a:bodyPr>
          <a:lstStyle/>
          <a:p>
            <a:r>
              <a:rPr lang="en-US" sz="2800" dirty="0" smtClean="0">
                <a:latin typeface="Verdana" panose="020B0604030504040204" pitchFamily="34" charset="0"/>
                <a:ea typeface="Verdana" panose="020B0604030504040204" pitchFamily="34" charset="0"/>
                <a:cs typeface="Verdana" panose="020B0604030504040204" pitchFamily="34" charset="0"/>
              </a:rPr>
              <a:t>EL SALVADOR</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1070331" y="89953"/>
            <a:ext cx="8073669" cy="2015936"/>
          </a:xfrm>
          <a:prstGeom prst="rect">
            <a:avLst/>
          </a:prstGeom>
          <a:noFill/>
        </p:spPr>
        <p:txBody>
          <a:bodyPr wrap="square" rtlCol="0">
            <a:spAutoFit/>
          </a:bodyPr>
          <a:lstStyle/>
          <a:p>
            <a:pPr>
              <a:buClr>
                <a:srgbClr val="FF6600"/>
              </a:buClr>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World area planted by hand ≈ corn area in the USA</a:t>
            </a:r>
          </a:p>
          <a:p>
            <a:pPr>
              <a:buClr>
                <a:srgbClr val="FF6600"/>
              </a:buClr>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Developing world, avg. farm size = 1 ha</a:t>
            </a:r>
          </a:p>
          <a:p>
            <a:pPr>
              <a:buClr>
                <a:srgbClr val="FF6600"/>
              </a:buClr>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   potential planters ?</a:t>
            </a:r>
          </a:p>
          <a:p>
            <a:pPr>
              <a:spcBef>
                <a:spcPct val="50000"/>
              </a:spcBef>
            </a:pPr>
            <a:r>
              <a:rPr lang="en-US" sz="1800" b="1" dirty="0">
                <a:solidFill>
                  <a:srgbClr val="FF6600"/>
                </a:solidFill>
                <a:latin typeface="Verdana" panose="020B0604030504040204" pitchFamily="34" charset="0"/>
                <a:ea typeface="Verdana" panose="020B0604030504040204" pitchFamily="34" charset="0"/>
                <a:cs typeface="Verdana" panose="020B0604030504040204" pitchFamily="34" charset="0"/>
              </a:rPr>
              <a:t>By 2050 there will be 9.1 billion people</a:t>
            </a:r>
            <a:r>
              <a:rPr lang="en-US" sz="1800" b="1" dirty="0" smtClean="0">
                <a:solidFill>
                  <a:srgbClr val="FF6600"/>
                </a:solidFill>
                <a:latin typeface="Verdana" panose="020B0604030504040204" pitchFamily="34" charset="0"/>
                <a:ea typeface="Verdana" panose="020B0604030504040204" pitchFamily="34" charset="0"/>
                <a:cs typeface="Verdana" panose="020B0604030504040204" pitchFamily="34" charset="0"/>
              </a:rPr>
              <a:t>. </a:t>
            </a:r>
            <a:r>
              <a:rPr lang="en-US"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95</a:t>
            </a:r>
            <a:r>
              <a:rPr lang="en-US" sz="1800" b="1" dirty="0">
                <a:solidFill>
                  <a:srgbClr val="FF0000"/>
                </a:solidFill>
                <a:latin typeface="Verdana" panose="020B0604030504040204" pitchFamily="34" charset="0"/>
                <a:ea typeface="Verdana" panose="020B0604030504040204" pitchFamily="34" charset="0"/>
                <a:cs typeface="Verdana" panose="020B0604030504040204" pitchFamily="34" charset="0"/>
              </a:rPr>
              <a:t>%</a:t>
            </a:r>
            <a:r>
              <a:rPr lang="en-US" sz="1800" b="1" dirty="0">
                <a:solidFill>
                  <a:srgbClr val="FF6600"/>
                </a:solidFill>
                <a:latin typeface="Verdana" panose="020B0604030504040204" pitchFamily="34" charset="0"/>
                <a:ea typeface="Verdana" panose="020B0604030504040204" pitchFamily="34" charset="0"/>
                <a:cs typeface="Verdana" panose="020B0604030504040204" pitchFamily="34" charset="0"/>
              </a:rPr>
              <a:t> of the increased population will be in the developing </a:t>
            </a:r>
            <a:r>
              <a:rPr lang="en-US" sz="1800" b="1" dirty="0" smtClean="0">
                <a:solidFill>
                  <a:srgbClr val="FF6600"/>
                </a:solidFill>
                <a:latin typeface="Verdana" panose="020B0604030504040204" pitchFamily="34" charset="0"/>
                <a:ea typeface="Verdana" panose="020B0604030504040204" pitchFamily="34" charset="0"/>
                <a:cs typeface="Verdana" panose="020B0604030504040204" pitchFamily="34" charset="0"/>
              </a:rPr>
              <a:t>world</a:t>
            </a:r>
            <a:endParaRPr lang="en-US" sz="1800" b="1" dirty="0">
              <a:solidFill>
                <a:srgbClr val="FF6600"/>
              </a:solidFill>
              <a:latin typeface="Verdana" panose="020B0604030504040204" pitchFamily="34" charset="0"/>
              <a:ea typeface="Verdana" panose="020B0604030504040204" pitchFamily="34" charset="0"/>
              <a:cs typeface="Verdana" panose="020B0604030504040204" pitchFamily="34" charset="0"/>
            </a:endParaRPr>
          </a:p>
          <a:p>
            <a:endParaRPr lang="en-US" sz="2000" dirty="0"/>
          </a:p>
        </p:txBody>
      </p:sp>
      <p:sp>
        <p:nvSpPr>
          <p:cNvPr id="4" name="TextBox 3"/>
          <p:cNvSpPr txBox="1"/>
          <p:nvPr/>
        </p:nvSpPr>
        <p:spPr>
          <a:xfrm>
            <a:off x="1211579" y="5761458"/>
            <a:ext cx="7776304" cy="1138773"/>
          </a:xfrm>
          <a:prstGeom prst="rect">
            <a:avLst/>
          </a:prstGeom>
          <a:noFill/>
        </p:spPr>
        <p:txBody>
          <a:bodyPr wrap="square" rtlCol="0">
            <a:spAutoFit/>
          </a:bodyPr>
          <a:lstStyle/>
          <a:p>
            <a:r>
              <a:rPr lang="en-US" sz="2000" i="1" dirty="0" err="1">
                <a:solidFill>
                  <a:schemeClr val="bg2"/>
                </a:solidFill>
              </a:rPr>
              <a:t>Alexandratos</a:t>
            </a:r>
            <a:r>
              <a:rPr lang="en-US" sz="2000" i="1" dirty="0">
                <a:solidFill>
                  <a:schemeClr val="bg2"/>
                </a:solidFill>
              </a:rPr>
              <a:t>, N. and J. </a:t>
            </a:r>
            <a:r>
              <a:rPr lang="en-US" sz="2000" i="1" dirty="0" err="1">
                <a:solidFill>
                  <a:schemeClr val="bg2"/>
                </a:solidFill>
              </a:rPr>
              <a:t>Bruinsma</a:t>
            </a:r>
            <a:r>
              <a:rPr lang="en-US" sz="2000" i="1" dirty="0">
                <a:solidFill>
                  <a:schemeClr val="bg2"/>
                </a:solidFill>
              </a:rPr>
              <a:t>. 2012. World agriculture towards 2030/2050: the 2012 revision. ESA Working paper No. 12-03. Rome, FAO. </a:t>
            </a:r>
          </a:p>
          <a:p>
            <a:endParaRPr lang="en-US" dirty="0">
              <a:solidFill>
                <a:schemeClr val="bg2"/>
              </a:solidFill>
            </a:endParaRPr>
          </a:p>
        </p:txBody>
      </p:sp>
    </p:spTree>
    <p:extLst>
      <p:ext uri="{BB962C8B-B14F-4D97-AF65-F5344CB8AC3E}">
        <p14:creationId xmlns:p14="http://schemas.microsoft.com/office/powerpoint/2010/main" val="2903733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219200"/>
            <a:ext cx="8610600" cy="4724400"/>
          </a:xfrm>
          <a:prstGeom prst="rect">
            <a:avLst/>
          </a:prstGeom>
        </p:spPr>
        <p:txBody>
          <a:bodyPr>
            <a:noAutofit/>
          </a:bodyPr>
          <a:lstStyle/>
          <a:p>
            <a:pPr>
              <a:buClr>
                <a:srgbClr val="FF6600"/>
              </a:buClr>
              <a:tabLst>
                <a:tab pos="2971800" algn="r"/>
                <a:tab pos="5257800" algn="r"/>
                <a:tab pos="7086600" algn="r"/>
              </a:tabLst>
            </a:pP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u="sng" dirty="0" smtClean="0">
                <a:solidFill>
                  <a:srgbClr val="FF6600"/>
                </a:solidFill>
                <a:latin typeface="Verdana" panose="020B0604030504040204" pitchFamily="34" charset="0"/>
                <a:ea typeface="Verdana" panose="020B0604030504040204" pitchFamily="34" charset="0"/>
                <a:cs typeface="Verdana" panose="020B0604030504040204" pitchFamily="34" charset="0"/>
              </a:rPr>
              <a:t>Area, ha   	 Production, Mt	Avg. Mt/ha</a:t>
            </a:r>
          </a:p>
          <a:p>
            <a:pPr>
              <a:buClr>
                <a:srgbClr val="FF6600"/>
              </a:buClr>
              <a:tabLst>
                <a:tab pos="2971800" algn="r"/>
                <a:tab pos="5257800" algn="r"/>
                <a:tab pos="7086600" algn="r"/>
              </a:tabLst>
            </a:pPr>
            <a:r>
              <a:rPr lang="en-US" sz="2000" dirty="0" smtClean="0">
                <a:latin typeface="Verdana" panose="020B0604030504040204" pitchFamily="34" charset="0"/>
                <a:ea typeface="Verdana" panose="020B0604030504040204" pitchFamily="34" charset="0"/>
                <a:cs typeface="Verdana" panose="020B0604030504040204" pitchFamily="34" charset="0"/>
              </a:rPr>
              <a:t>World	184,239,959 	1,016,431,783</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smtClean="0">
                <a:latin typeface="Verdana" panose="020B0604030504040204" pitchFamily="34" charset="0"/>
                <a:ea typeface="Verdana" panose="020B0604030504040204" pitchFamily="34" charset="0"/>
                <a:cs typeface="Verdana" panose="020B0604030504040204" pitchFamily="34" charset="0"/>
              </a:rPr>
              <a:t>5.5	</a:t>
            </a:r>
            <a:r>
              <a:rPr lang="en-US" sz="1400" dirty="0" smtClean="0">
                <a:latin typeface="Verdana" panose="020B0604030504040204" pitchFamily="34" charset="0"/>
                <a:ea typeface="Verdana" panose="020B0604030504040204" pitchFamily="34" charset="0"/>
                <a:cs typeface="Verdana" panose="020B0604030504040204" pitchFamily="34" charset="0"/>
              </a:rPr>
              <a:t>(87 </a:t>
            </a:r>
            <a:r>
              <a:rPr lang="en-US" sz="1400" dirty="0" err="1" smtClean="0">
                <a:latin typeface="Verdana" panose="020B0604030504040204" pitchFamily="34" charset="0"/>
                <a:ea typeface="Verdana" panose="020B0604030504040204" pitchFamily="34" charset="0"/>
                <a:cs typeface="Verdana" panose="020B0604030504040204" pitchFamily="34" charset="0"/>
              </a:rPr>
              <a:t>bu</a:t>
            </a:r>
            <a:r>
              <a:rPr lang="en-US" sz="1400" dirty="0" smtClean="0">
                <a:latin typeface="Verdana" panose="020B0604030504040204" pitchFamily="34" charset="0"/>
                <a:ea typeface="Verdana" panose="020B0604030504040204" pitchFamily="34" charset="0"/>
                <a:cs typeface="Verdana" panose="020B0604030504040204" pitchFamily="34" charset="0"/>
              </a:rPr>
              <a:t>/ac)</a:t>
            </a:r>
          </a:p>
          <a:p>
            <a:pPr>
              <a:buClr>
                <a:srgbClr val="FF6600"/>
              </a:buClr>
              <a:tabLst>
                <a:tab pos="2971800" algn="r"/>
                <a:tab pos="5257800" algn="r"/>
                <a:tab pos="7086600" algn="r"/>
              </a:tabLst>
            </a:pPr>
            <a:r>
              <a:rPr lang="en-US" sz="2000" dirty="0" smtClean="0">
                <a:latin typeface="Verdana" panose="020B0604030504040204" pitchFamily="34" charset="0"/>
                <a:ea typeface="Verdana" panose="020B0604030504040204" pitchFamily="34" charset="0"/>
                <a:cs typeface="Verdana" panose="020B0604030504040204" pitchFamily="34" charset="0"/>
              </a:rPr>
              <a:t>USA</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u="sng" dirty="0" smtClean="0">
                <a:latin typeface="Verdana" panose="020B0604030504040204" pitchFamily="34" charset="0"/>
                <a:ea typeface="Verdana" panose="020B0604030504040204" pitchFamily="34" charset="0"/>
                <a:cs typeface="Verdana" panose="020B0604030504040204" pitchFamily="34" charset="0"/>
              </a:rPr>
              <a:t>35,478,012</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smtClean="0">
                <a:latin typeface="Verdana" panose="020B0604030504040204" pitchFamily="34" charset="0"/>
                <a:ea typeface="Verdana" panose="020B0604030504040204" pitchFamily="34" charset="0"/>
                <a:cs typeface="Verdana" panose="020B0604030504040204" pitchFamily="34" charset="0"/>
              </a:rPr>
              <a:t>353,699,441</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smtClean="0">
                <a:latin typeface="Verdana" panose="020B0604030504040204" pitchFamily="34" charset="0"/>
                <a:ea typeface="Verdana" panose="020B0604030504040204" pitchFamily="34" charset="0"/>
                <a:cs typeface="Verdana" panose="020B0604030504040204" pitchFamily="34" charset="0"/>
              </a:rPr>
              <a:t>9.9	</a:t>
            </a:r>
            <a:r>
              <a:rPr lang="en-US" sz="1400" dirty="0" smtClean="0">
                <a:latin typeface="Verdana" panose="020B0604030504040204" pitchFamily="34" charset="0"/>
                <a:ea typeface="Verdana" panose="020B0604030504040204" pitchFamily="34" charset="0"/>
                <a:cs typeface="Verdana" panose="020B0604030504040204" pitchFamily="34" charset="0"/>
              </a:rPr>
              <a:t>(157 </a:t>
            </a:r>
            <a:r>
              <a:rPr lang="en-US" sz="1400" dirty="0" err="1" smtClean="0">
                <a:latin typeface="Verdana" panose="020B0604030504040204" pitchFamily="34" charset="0"/>
                <a:ea typeface="Verdana" panose="020B0604030504040204" pitchFamily="34" charset="0"/>
                <a:cs typeface="Verdana" panose="020B0604030504040204" pitchFamily="34" charset="0"/>
              </a:rPr>
              <a:t>bu</a:t>
            </a:r>
            <a:r>
              <a:rPr lang="en-US" sz="1400" dirty="0" smtClean="0">
                <a:latin typeface="Verdana" panose="020B0604030504040204" pitchFamily="34" charset="0"/>
                <a:ea typeface="Verdana" panose="020B0604030504040204" pitchFamily="34" charset="0"/>
                <a:cs typeface="Verdana" panose="020B0604030504040204" pitchFamily="34" charset="0"/>
              </a:rPr>
              <a:t>/ac)</a:t>
            </a:r>
            <a:endParaRPr lang="en-US" sz="2000" dirty="0">
              <a:latin typeface="Verdana" panose="020B0604030504040204" pitchFamily="34" charset="0"/>
              <a:ea typeface="Verdana" panose="020B0604030504040204" pitchFamily="34" charset="0"/>
              <a:cs typeface="Verdana" panose="020B0604030504040204" pitchFamily="34" charset="0"/>
            </a:endParaRPr>
          </a:p>
          <a:p>
            <a:pPr>
              <a:buClr>
                <a:srgbClr val="FF6600"/>
              </a:buClr>
              <a:tabLst>
                <a:tab pos="2971800" algn="r"/>
                <a:tab pos="5257800" algn="r"/>
                <a:tab pos="7086600" algn="r"/>
              </a:tabLst>
            </a:pPr>
            <a:r>
              <a:rPr lang="en-US" sz="2000" dirty="0" smtClean="0">
                <a:latin typeface="Verdana" panose="020B0604030504040204" pitchFamily="34" charset="0"/>
                <a:ea typeface="Verdana" panose="020B0604030504040204" pitchFamily="34" charset="0"/>
                <a:cs typeface="Verdana" panose="020B0604030504040204" pitchFamily="34" charset="0"/>
              </a:rPr>
              <a:t>China	35,276,500	217,830,000	6.2	</a:t>
            </a:r>
            <a:r>
              <a:rPr lang="en-US" sz="1400" dirty="0">
                <a:latin typeface="Verdana" panose="020B0604030504040204" pitchFamily="34" charset="0"/>
                <a:ea typeface="Verdana" panose="020B0604030504040204" pitchFamily="34" charset="0"/>
                <a:cs typeface="Verdana" panose="020B0604030504040204" pitchFamily="34" charset="0"/>
              </a:rPr>
              <a:t>(</a:t>
            </a:r>
            <a:r>
              <a:rPr lang="en-US" sz="1400" dirty="0" smtClean="0">
                <a:latin typeface="Verdana" panose="020B0604030504040204" pitchFamily="34" charset="0"/>
                <a:ea typeface="Verdana" panose="020B0604030504040204" pitchFamily="34" charset="0"/>
                <a:cs typeface="Verdana" panose="020B0604030504040204" pitchFamily="34" charset="0"/>
              </a:rPr>
              <a:t>98 </a:t>
            </a:r>
            <a:r>
              <a:rPr lang="en-US" sz="1400" dirty="0" err="1">
                <a:latin typeface="Verdana" panose="020B0604030504040204" pitchFamily="34" charset="0"/>
                <a:ea typeface="Verdana" panose="020B0604030504040204" pitchFamily="34" charset="0"/>
                <a:cs typeface="Verdana" panose="020B0604030504040204" pitchFamily="34" charset="0"/>
              </a:rPr>
              <a:t>bu</a:t>
            </a:r>
            <a:r>
              <a:rPr lang="en-US" sz="1400" dirty="0">
                <a:latin typeface="Verdana" panose="020B0604030504040204" pitchFamily="34" charset="0"/>
                <a:ea typeface="Verdana" panose="020B0604030504040204" pitchFamily="34" charset="0"/>
                <a:cs typeface="Verdana" panose="020B0604030504040204" pitchFamily="34" charset="0"/>
              </a:rPr>
              <a:t>/ac)</a:t>
            </a:r>
          </a:p>
          <a:p>
            <a:pPr>
              <a:buClr>
                <a:srgbClr val="FF6600"/>
              </a:buClr>
              <a:tabLst>
                <a:tab pos="2971800" algn="r"/>
                <a:tab pos="5257800" algn="r"/>
                <a:tab pos="7086600" algn="r"/>
              </a:tabLst>
            </a:pPr>
            <a:r>
              <a:rPr lang="en-US" sz="2000" dirty="0" smtClean="0">
                <a:latin typeface="Verdana" panose="020B0604030504040204" pitchFamily="34" charset="0"/>
                <a:ea typeface="Verdana" panose="020B0604030504040204" pitchFamily="34" charset="0"/>
                <a:cs typeface="Verdana" panose="020B0604030504040204" pitchFamily="34" charset="0"/>
              </a:rPr>
              <a:t>Brazil	15,450,180	80,516,571	5.2	</a:t>
            </a:r>
            <a:r>
              <a:rPr lang="en-US" sz="1400" dirty="0">
                <a:latin typeface="Verdana" panose="020B0604030504040204" pitchFamily="34" charset="0"/>
                <a:ea typeface="Verdana" panose="020B0604030504040204" pitchFamily="34" charset="0"/>
                <a:cs typeface="Verdana" panose="020B0604030504040204" pitchFamily="34" charset="0"/>
              </a:rPr>
              <a:t>(</a:t>
            </a:r>
            <a:r>
              <a:rPr lang="en-US" sz="1400" dirty="0" smtClean="0">
                <a:latin typeface="Verdana" panose="020B0604030504040204" pitchFamily="34" charset="0"/>
                <a:ea typeface="Verdana" panose="020B0604030504040204" pitchFamily="34" charset="0"/>
                <a:cs typeface="Verdana" panose="020B0604030504040204" pitchFamily="34" charset="0"/>
              </a:rPr>
              <a:t>83 </a:t>
            </a:r>
            <a:r>
              <a:rPr lang="en-US" sz="1400" dirty="0" err="1">
                <a:latin typeface="Verdana" panose="020B0604030504040204" pitchFamily="34" charset="0"/>
                <a:ea typeface="Verdana" panose="020B0604030504040204" pitchFamily="34" charset="0"/>
                <a:cs typeface="Verdana" panose="020B0604030504040204" pitchFamily="34" charset="0"/>
              </a:rPr>
              <a:t>bu</a:t>
            </a:r>
            <a:r>
              <a:rPr lang="en-US" sz="1400" dirty="0">
                <a:latin typeface="Verdana" panose="020B0604030504040204" pitchFamily="34" charset="0"/>
                <a:ea typeface="Verdana" panose="020B0604030504040204" pitchFamily="34" charset="0"/>
                <a:cs typeface="Verdana" panose="020B0604030504040204" pitchFamily="34" charset="0"/>
              </a:rPr>
              <a:t>/ac)</a:t>
            </a:r>
          </a:p>
          <a:p>
            <a:pPr>
              <a:buClr>
                <a:srgbClr val="FF6600"/>
              </a:buClr>
              <a:tabLst>
                <a:tab pos="2971800" algn="r"/>
                <a:tab pos="5257800" algn="r"/>
                <a:tab pos="7086600" algn="r"/>
              </a:tabLst>
            </a:pPr>
            <a:r>
              <a:rPr lang="en-US" sz="2000" dirty="0" smtClean="0">
                <a:latin typeface="Verdana" panose="020B0604030504040204" pitchFamily="34" charset="0"/>
                <a:ea typeface="Verdana" panose="020B0604030504040204" pitchFamily="34" charset="0"/>
                <a:cs typeface="Verdana" panose="020B0604030504040204" pitchFamily="34" charset="0"/>
              </a:rPr>
              <a:t/>
            </a:r>
            <a:br>
              <a:rPr lang="en-US" sz="2000" dirty="0" smtClean="0">
                <a:latin typeface="Verdana" panose="020B0604030504040204" pitchFamily="34" charset="0"/>
                <a:ea typeface="Verdana" panose="020B0604030504040204" pitchFamily="34" charset="0"/>
                <a:cs typeface="Verdana" panose="020B0604030504040204" pitchFamily="34" charset="0"/>
              </a:rPr>
            </a:br>
            <a:r>
              <a:rPr lang="en-US" sz="2000" dirty="0" smtClean="0">
                <a:latin typeface="Verdana" panose="020B0604030504040204" pitchFamily="34" charset="0"/>
                <a:ea typeface="Verdana" panose="020B0604030504040204" pitchFamily="34" charset="0"/>
                <a:cs typeface="Verdana" panose="020B0604030504040204" pitchFamily="34" charset="0"/>
              </a:rPr>
              <a:t>Low income Food Deficit Countries</a:t>
            </a:r>
          </a:p>
          <a:p>
            <a:pPr>
              <a:buClr>
                <a:srgbClr val="FF6600"/>
              </a:buClr>
              <a:tabLst>
                <a:tab pos="2971800" algn="r"/>
                <a:tab pos="5257800" algn="r"/>
                <a:tab pos="7086600" algn="r"/>
              </a:tabLst>
            </a:pP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smtClean="0">
                <a:latin typeface="Verdana" panose="020B0604030504040204" pitchFamily="34" charset="0"/>
                <a:ea typeface="Verdana" panose="020B0604030504040204" pitchFamily="34" charset="0"/>
                <a:cs typeface="Verdana" panose="020B0604030504040204" pitchFamily="34" charset="0"/>
              </a:rPr>
              <a:t>49,356,985	117,590,512	2.4	</a:t>
            </a:r>
            <a:r>
              <a:rPr lang="en-US" sz="1400" dirty="0" smtClean="0">
                <a:latin typeface="Verdana" panose="020B0604030504040204" pitchFamily="34" charset="0"/>
                <a:ea typeface="Verdana" panose="020B0604030504040204" pitchFamily="34" charset="0"/>
                <a:cs typeface="Verdana" panose="020B0604030504040204" pitchFamily="34" charset="0"/>
              </a:rPr>
              <a:t>(38 </a:t>
            </a:r>
            <a:r>
              <a:rPr lang="en-US" sz="1400" dirty="0" err="1" smtClean="0">
                <a:latin typeface="Verdana" panose="020B0604030504040204" pitchFamily="34" charset="0"/>
                <a:ea typeface="Verdana" panose="020B0604030504040204" pitchFamily="34" charset="0"/>
                <a:cs typeface="Verdana" panose="020B0604030504040204" pitchFamily="34" charset="0"/>
              </a:rPr>
              <a:t>bu</a:t>
            </a:r>
            <a:r>
              <a:rPr lang="en-US" sz="1400" dirty="0" smtClean="0">
                <a:latin typeface="Verdana" panose="020B0604030504040204" pitchFamily="34" charset="0"/>
                <a:ea typeface="Verdana" panose="020B0604030504040204" pitchFamily="34" charset="0"/>
                <a:cs typeface="Verdana" panose="020B0604030504040204" pitchFamily="34" charset="0"/>
              </a:rPr>
              <a:t>/ac)</a:t>
            </a: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a:buClr>
                <a:srgbClr val="FF6600"/>
              </a:buClr>
              <a:tabLst>
                <a:tab pos="2971800" algn="r"/>
                <a:tab pos="5257800" algn="r"/>
                <a:tab pos="7086600" algn="r"/>
              </a:tabLst>
            </a:pP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smtClean="0">
                <a:solidFill>
                  <a:srgbClr val="FF6600"/>
                </a:solidFill>
                <a:latin typeface="Verdana" panose="020B0604030504040204" pitchFamily="34" charset="0"/>
                <a:ea typeface="Verdana" panose="020B0604030504040204" pitchFamily="34" charset="0"/>
                <a:cs typeface="Verdana" panose="020B0604030504040204" pitchFamily="34" charset="0"/>
              </a:rPr>
              <a:t>60% hand</a:t>
            </a:r>
            <a:br>
              <a:rPr lang="en-US" sz="2000" dirty="0" smtClean="0">
                <a:solidFill>
                  <a:srgbClr val="FF6600"/>
                </a:solidFill>
                <a:latin typeface="Verdana" panose="020B0604030504040204" pitchFamily="34" charset="0"/>
                <a:ea typeface="Verdana" panose="020B0604030504040204" pitchFamily="34" charset="0"/>
                <a:cs typeface="Verdana" panose="020B0604030504040204" pitchFamily="34" charset="0"/>
              </a:rPr>
            </a:br>
            <a:r>
              <a:rPr lang="en-US" sz="2000" dirty="0" smtClean="0">
                <a:solidFill>
                  <a:srgbClr val="FF6600"/>
                </a:solidFill>
                <a:latin typeface="Verdana" panose="020B0604030504040204" pitchFamily="34" charset="0"/>
                <a:ea typeface="Verdana" panose="020B0604030504040204" pitchFamily="34" charset="0"/>
                <a:cs typeface="Verdana" panose="020B0604030504040204" pitchFamily="34" charset="0"/>
              </a:rPr>
              <a:t>	planted</a:t>
            </a:r>
          </a:p>
          <a:p>
            <a:pPr>
              <a:buClr>
                <a:srgbClr val="FF6600"/>
              </a:buClr>
              <a:tabLst>
                <a:tab pos="2971800" algn="r"/>
                <a:tab pos="5257800" algn="r"/>
                <a:tab pos="7086600" algn="r"/>
              </a:tabLst>
            </a:pPr>
            <a:r>
              <a:rPr lang="en-US" sz="2000" dirty="0">
                <a:solidFill>
                  <a:srgbClr val="FF6600"/>
                </a:solidFill>
                <a:latin typeface="Verdana" panose="020B0604030504040204" pitchFamily="34" charset="0"/>
                <a:ea typeface="Verdana" panose="020B0604030504040204" pitchFamily="34" charset="0"/>
                <a:cs typeface="Verdana" panose="020B0604030504040204" pitchFamily="34" charset="0"/>
              </a:rPr>
              <a:t>	</a:t>
            </a:r>
            <a:r>
              <a:rPr lang="en-US" sz="2000" u="sng" dirty="0" smtClean="0">
                <a:solidFill>
                  <a:srgbClr val="FF6600"/>
                </a:solidFill>
                <a:latin typeface="Verdana" panose="020B0604030504040204" pitchFamily="34" charset="0"/>
                <a:ea typeface="Verdana" panose="020B0604030504040204" pitchFamily="34" charset="0"/>
                <a:cs typeface="Verdana" panose="020B0604030504040204" pitchFamily="34" charset="0"/>
              </a:rPr>
              <a:t>29,614,180</a:t>
            </a:r>
          </a:p>
        </p:txBody>
      </p:sp>
      <p:sp>
        <p:nvSpPr>
          <p:cNvPr id="4" name="TextBox 3"/>
          <p:cNvSpPr txBox="1"/>
          <p:nvPr/>
        </p:nvSpPr>
        <p:spPr>
          <a:xfrm>
            <a:off x="685800" y="685800"/>
            <a:ext cx="7772400" cy="5016758"/>
          </a:xfrm>
          <a:prstGeom prst="rect">
            <a:avLst/>
          </a:prstGeom>
        </p:spPr>
        <p:txBody>
          <a:bodyPr>
            <a:noAutofit/>
          </a:bodyPr>
          <a:lstStyle>
            <a:defPPr>
              <a:defRPr lang="en-US"/>
            </a:defPPr>
            <a:lvl1pPr indent="0">
              <a:spcBef>
                <a:spcPts val="1200"/>
              </a:spcBef>
              <a:spcAft>
                <a:spcPts val="0"/>
              </a:spcAft>
              <a:buClr>
                <a:schemeClr val="accent5"/>
              </a:buClr>
              <a:buFont typeface="Arial" pitchFamily="34" charset="0"/>
              <a:buNone/>
              <a:defRPr sz="2000" b="1" i="0" u="sng" cap="none" spc="30" baseline="0">
                <a:cs typeface="Tahoma" pitchFamily="34" charset="0"/>
              </a:defRPr>
            </a:lvl1pPr>
            <a:lvl2pPr marL="171450" indent="-171450">
              <a:spcBef>
                <a:spcPts val="600"/>
              </a:spcBef>
              <a:buClr>
                <a:schemeClr val="accent1"/>
              </a:buClr>
              <a:buFont typeface="Arial" pitchFamily="34" charset="0"/>
              <a:buChar char="•"/>
              <a:defRPr sz="1600">
                <a:cs typeface="Tahoma" pitchFamily="34" charset="0"/>
              </a:defRPr>
            </a:lvl2pPr>
            <a:lvl3pPr marL="344488" indent="-165100">
              <a:spcBef>
                <a:spcPts val="600"/>
              </a:spcBef>
              <a:buClr>
                <a:schemeClr val="accent1"/>
              </a:buClr>
              <a:buFont typeface="Arial" pitchFamily="34" charset="0"/>
              <a:buChar char="•"/>
              <a:defRPr sz="1600">
                <a:cs typeface="Tahoma" pitchFamily="34" charset="0"/>
              </a:defRPr>
            </a:lvl3pPr>
            <a:lvl4pPr marL="517525" indent="-169863">
              <a:spcBef>
                <a:spcPts val="600"/>
              </a:spcBef>
              <a:buClr>
                <a:schemeClr val="accent1"/>
              </a:buClr>
              <a:buFont typeface="Arial" pitchFamily="34" charset="0"/>
              <a:buChar char="•"/>
              <a:defRPr sz="1600">
                <a:cs typeface="Tahoma" pitchFamily="34" charset="0"/>
              </a:defRPr>
            </a:lvl4pPr>
            <a:lvl5pPr marL="688975" indent="-173038">
              <a:spcBef>
                <a:spcPts val="600"/>
              </a:spcBef>
              <a:buClr>
                <a:schemeClr val="accent1"/>
              </a:buClr>
              <a:buFont typeface="Arial" pitchFamily="34" charset="0"/>
              <a:buChar char="•"/>
              <a:defRPr sz="1600">
                <a:cs typeface="Tahoma" pitchFamily="34" charset="0"/>
              </a:defRPr>
            </a:lvl5pPr>
            <a:lvl6pPr marL="868680" indent="-173736">
              <a:spcBef>
                <a:spcPts val="600"/>
              </a:spcBef>
              <a:buClr>
                <a:schemeClr val="accent1"/>
              </a:buClr>
              <a:buFont typeface="Arial" pitchFamily="34" charset="0"/>
              <a:buChar char="•"/>
              <a:defRPr sz="1600"/>
            </a:lvl6pPr>
            <a:lvl7pPr marL="1069848" indent="-173736">
              <a:spcBef>
                <a:spcPts val="600"/>
              </a:spcBef>
              <a:buClr>
                <a:schemeClr val="accent1"/>
              </a:buClr>
              <a:buFont typeface="Arial" pitchFamily="34" charset="0"/>
              <a:buChar char="•"/>
              <a:defRPr sz="1600"/>
            </a:lvl7pPr>
            <a:lvl8pPr marL="1243584" indent="-173736">
              <a:spcBef>
                <a:spcPts val="600"/>
              </a:spcBef>
              <a:buClr>
                <a:schemeClr val="accent1"/>
              </a:buClr>
              <a:buFont typeface="Arial" pitchFamily="34" charset="0"/>
              <a:buChar char="•"/>
              <a:defRPr sz="1600"/>
            </a:lvl8pPr>
            <a:lvl9pPr marL="1408176" indent="-173736">
              <a:spcBef>
                <a:spcPts val="600"/>
              </a:spcBef>
              <a:buClr>
                <a:schemeClr val="accent1"/>
              </a:buClr>
              <a:buFont typeface="Arial" pitchFamily="34" charset="0"/>
              <a:buChar char="•"/>
              <a:defRPr sz="1600"/>
            </a:lvl9pPr>
          </a:lstStyle>
          <a:p>
            <a:pPr>
              <a:buClr>
                <a:srgbClr val="FF6600"/>
              </a:buClr>
            </a:pPr>
            <a:endParaRPr lang="en-US" sz="1800" b="0" u="none" dirty="0"/>
          </a:p>
        </p:txBody>
      </p:sp>
      <p:sp>
        <p:nvSpPr>
          <p:cNvPr id="2" name="Title 1"/>
          <p:cNvSpPr>
            <a:spLocks noGrp="1"/>
          </p:cNvSpPr>
          <p:nvPr>
            <p:ph type="title"/>
          </p:nvPr>
        </p:nvSpPr>
        <p:spPr>
          <a:xfrm>
            <a:off x="304800" y="266700"/>
            <a:ext cx="7680960" cy="838200"/>
          </a:xfrm>
        </p:spPr>
        <p:txBody>
          <a:bodyPr>
            <a:normAutofit/>
          </a:bodyPr>
          <a:lstStyle/>
          <a:p>
            <a:r>
              <a:rPr lang="en-US" sz="2800" dirty="0" smtClean="0">
                <a:latin typeface="Verdana" panose="020B0604030504040204" pitchFamily="34" charset="0"/>
                <a:ea typeface="Verdana" panose="020B0604030504040204" pitchFamily="34" charset="0"/>
                <a:cs typeface="Verdana" panose="020B0604030504040204" pitchFamily="34" charset="0"/>
              </a:rPr>
              <a:t>Maize (FAOSTAT, 2013)</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1371600" y="5767205"/>
            <a:ext cx="3200400" cy="261610"/>
          </a:xfrm>
          <a:prstGeom prst="rect">
            <a:avLst/>
          </a:prstGeom>
          <a:noFill/>
        </p:spPr>
        <p:txBody>
          <a:bodyPr wrap="square" rtlCol="0">
            <a:spAutoFit/>
          </a:bodyPr>
          <a:lstStyle/>
          <a:p>
            <a:r>
              <a:rPr lang="en-US" sz="1100" dirty="0" smtClean="0"/>
              <a:t>USA 2014,  37,125,000 ha’s</a:t>
            </a:r>
            <a:endParaRPr lang="en-US" sz="1100" dirty="0"/>
          </a:p>
        </p:txBody>
      </p:sp>
    </p:spTree>
    <p:extLst>
      <p:ext uri="{BB962C8B-B14F-4D97-AF65-F5344CB8AC3E}">
        <p14:creationId xmlns:p14="http://schemas.microsoft.com/office/powerpoint/2010/main" val="2671898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Adoption of Technology</a:t>
            </a:r>
            <a:endParaRPr lang="en-US" dirty="0"/>
          </a:p>
        </p:txBody>
      </p:sp>
      <p:sp>
        <p:nvSpPr>
          <p:cNvPr id="3" name="Content Placeholder 2"/>
          <p:cNvSpPr>
            <a:spLocks noGrp="1"/>
          </p:cNvSpPr>
          <p:nvPr>
            <p:ph idx="1"/>
          </p:nvPr>
        </p:nvSpPr>
        <p:spPr>
          <a:xfrm>
            <a:off x="828436" y="1595725"/>
            <a:ext cx="7268160" cy="4195481"/>
          </a:xfrm>
        </p:spPr>
        <p:txBody>
          <a:bodyPr/>
          <a:lstStyle/>
          <a:p>
            <a:r>
              <a:rPr lang="en-US" dirty="0" smtClean="0"/>
              <a:t>Early stage technology (staging)</a:t>
            </a:r>
          </a:p>
          <a:p>
            <a:pPr lvl="1"/>
            <a:r>
              <a:rPr lang="en-US" dirty="0" smtClean="0"/>
              <a:t>Momentum</a:t>
            </a:r>
          </a:p>
          <a:p>
            <a:pPr lvl="1"/>
            <a:r>
              <a:rPr lang="en-US" dirty="0" smtClean="0"/>
              <a:t>Management Team  </a:t>
            </a:r>
          </a:p>
          <a:p>
            <a:pPr lvl="1"/>
            <a:r>
              <a:rPr lang="en-US" dirty="0" smtClean="0"/>
              <a:t>Market Size,  </a:t>
            </a:r>
            <a:r>
              <a:rPr lang="en-US" dirty="0" smtClean="0">
                <a:solidFill>
                  <a:srgbClr val="FFFF00"/>
                </a:solidFill>
              </a:rPr>
              <a:t>100% = 30,000,000 planters</a:t>
            </a:r>
          </a:p>
          <a:p>
            <a:pPr lvl="1"/>
            <a:r>
              <a:rPr lang="en-US" dirty="0" smtClean="0"/>
              <a:t>Money</a:t>
            </a:r>
          </a:p>
          <a:p>
            <a:r>
              <a:rPr lang="en-US" dirty="0" smtClean="0"/>
              <a:t>Can a large company/industry benefit by developing a product for developed nation farmers?</a:t>
            </a:r>
          </a:p>
          <a:p>
            <a:r>
              <a:rPr lang="en-US" dirty="0" smtClean="0"/>
              <a:t>NGO delivery, NGO subsidized</a:t>
            </a:r>
          </a:p>
          <a:p>
            <a:endParaRPr lang="en-US" dirty="0" smtClean="0"/>
          </a:p>
          <a:p>
            <a:r>
              <a:rPr lang="en-US" b="1" dirty="0">
                <a:solidFill>
                  <a:srgbClr val="FFFF00"/>
                </a:solidFill>
                <a:latin typeface="Arial" panose="020B0604020202020204" pitchFamily="34" charset="0"/>
                <a:cs typeface="Arial" panose="020B0604020202020204" pitchFamily="34" charset="0"/>
                <a:hlinkClick r:id="rId2"/>
              </a:rPr>
              <a:t>https://</a:t>
            </a:r>
            <a:r>
              <a:rPr lang="en-US" b="1" dirty="0" smtClean="0">
                <a:solidFill>
                  <a:srgbClr val="FFFF00"/>
                </a:solidFill>
                <a:latin typeface="Arial" panose="020B0604020202020204" pitchFamily="34" charset="0"/>
                <a:cs typeface="Arial" panose="020B0604020202020204" pitchFamily="34" charset="0"/>
                <a:hlinkClick r:id="rId2"/>
              </a:rPr>
              <a:t>www.youtube.com/watch?v=VisKBsqcCWA</a:t>
            </a:r>
            <a:endParaRPr lang="en-US" b="1" dirty="0" smtClean="0">
              <a:solidFill>
                <a:srgbClr val="FFFF00"/>
              </a:solidFill>
              <a:latin typeface="Arial" panose="020B0604020202020204" pitchFamily="34" charset="0"/>
              <a:cs typeface="Arial" panose="020B0604020202020204" pitchFamily="34" charset="0"/>
            </a:endParaRPr>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101" y="5708004"/>
            <a:ext cx="742950" cy="361950"/>
          </a:xfrm>
          <a:prstGeom prst="rect">
            <a:avLst/>
          </a:prstGeom>
        </p:spPr>
      </p:pic>
      <p:sp>
        <p:nvSpPr>
          <p:cNvPr id="7" name="TextBox 6"/>
          <p:cNvSpPr txBox="1"/>
          <p:nvPr/>
        </p:nvSpPr>
        <p:spPr>
          <a:xfrm>
            <a:off x="1778716" y="5791206"/>
            <a:ext cx="3115434" cy="246221"/>
          </a:xfrm>
          <a:prstGeom prst="rect">
            <a:avLst/>
          </a:prstGeom>
          <a:noFill/>
        </p:spPr>
        <p:txBody>
          <a:bodyPr wrap="square" rtlCol="0">
            <a:spAutoFit/>
          </a:bodyPr>
          <a:lstStyle/>
          <a:p>
            <a:r>
              <a:rPr lang="en-US" sz="1000" b="1" dirty="0" smtClean="0">
                <a:solidFill>
                  <a:srgbClr val="FFC000"/>
                </a:solidFill>
              </a:rPr>
              <a:t>OSU Hand Planter</a:t>
            </a:r>
            <a:endParaRPr lang="en-US" sz="1000" b="1" dirty="0">
              <a:solidFill>
                <a:srgbClr val="FFC000"/>
              </a:solidFill>
            </a:endParaRPr>
          </a:p>
        </p:txBody>
      </p:sp>
      <p:pic>
        <p:nvPicPr>
          <p:cNvPr id="1026" name="Picture 2" descr="OSU Hand Plan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7768" y="452718"/>
            <a:ext cx="790575" cy="100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872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14" y="169596"/>
            <a:ext cx="7055380" cy="1400530"/>
          </a:xfrm>
        </p:spPr>
        <p:txBody>
          <a:bodyPr/>
          <a:lstStyle/>
          <a:p>
            <a:r>
              <a:rPr lang="en-US" dirty="0" smtClean="0"/>
              <a:t>Current Cost Estimate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4421" y="169596"/>
            <a:ext cx="2714253" cy="112947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49" y="985751"/>
            <a:ext cx="6657975" cy="4953000"/>
          </a:xfrm>
          <a:prstGeom prst="rect">
            <a:avLst/>
          </a:prstGeom>
        </p:spPr>
      </p:pic>
      <p:sp>
        <p:nvSpPr>
          <p:cNvPr id="6" name="Oval 5"/>
          <p:cNvSpPr/>
          <p:nvPr/>
        </p:nvSpPr>
        <p:spPr>
          <a:xfrm>
            <a:off x="6076604" y="4879570"/>
            <a:ext cx="868419" cy="4821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89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214742" y="196117"/>
            <a:ext cx="8697438" cy="3471475"/>
          </a:xfrm>
          <a:prstGeom prst="rect">
            <a:avLst/>
          </a:prstGeom>
        </p:spPr>
      </p:pic>
      <p:sp>
        <p:nvSpPr>
          <p:cNvPr id="5" name="TextBox 4"/>
          <p:cNvSpPr txBox="1"/>
          <p:nvPr/>
        </p:nvSpPr>
        <p:spPr>
          <a:xfrm>
            <a:off x="731587" y="3855345"/>
            <a:ext cx="7871500" cy="2554545"/>
          </a:xfrm>
          <a:prstGeom prst="rect">
            <a:avLst/>
          </a:prstGeom>
          <a:noFill/>
        </p:spPr>
        <p:txBody>
          <a:bodyPr wrap="square" rtlCol="0">
            <a:spAutoFit/>
          </a:bodyPr>
          <a:lstStyle/>
          <a:p>
            <a:r>
              <a:rPr lang="en-US" sz="3200" dirty="0"/>
              <a:t>choosing a </a:t>
            </a:r>
            <a:r>
              <a:rPr lang="en-US" sz="3200" dirty="0">
                <a:hlinkClick r:id="rId3" tooltip="Target market"/>
              </a:rPr>
              <a:t>target market</a:t>
            </a:r>
            <a:r>
              <a:rPr lang="en-US" sz="3200" dirty="0"/>
              <a:t>, understanding the </a:t>
            </a:r>
            <a:r>
              <a:rPr lang="en-US" sz="3200" dirty="0">
                <a:hlinkClick r:id="rId4" tooltip="Whole product"/>
              </a:rPr>
              <a:t>whole product</a:t>
            </a:r>
            <a:r>
              <a:rPr lang="en-US" sz="3200" dirty="0"/>
              <a:t> concept, </a:t>
            </a:r>
            <a:r>
              <a:rPr lang="en-US" sz="3200" dirty="0">
                <a:hlinkClick r:id="rId5" tooltip="Positioning (marketing)"/>
              </a:rPr>
              <a:t>positioning</a:t>
            </a:r>
            <a:r>
              <a:rPr lang="en-US" sz="3200" dirty="0"/>
              <a:t> the product, building a </a:t>
            </a:r>
            <a:r>
              <a:rPr lang="en-US" sz="3200" dirty="0">
                <a:hlinkClick r:id="rId6" tooltip="Marketing strategies"/>
              </a:rPr>
              <a:t>marketing strategy</a:t>
            </a:r>
            <a:r>
              <a:rPr lang="en-US" sz="3200" dirty="0"/>
              <a:t>, choosing the most appropriate </a:t>
            </a:r>
            <a:r>
              <a:rPr lang="en-US" sz="3200" dirty="0">
                <a:hlinkClick r:id="rId7" tooltip="Distribution (business)"/>
              </a:rPr>
              <a:t>distribution channel</a:t>
            </a:r>
            <a:r>
              <a:rPr lang="en-US" sz="3200" dirty="0"/>
              <a:t> and </a:t>
            </a:r>
            <a:r>
              <a:rPr lang="en-US" sz="3200" dirty="0">
                <a:hlinkClick r:id="rId8" tooltip="Pricing"/>
              </a:rPr>
              <a:t>pricing</a:t>
            </a:r>
            <a:r>
              <a:rPr lang="en-US" sz="3200" dirty="0"/>
              <a:t>.</a:t>
            </a:r>
          </a:p>
        </p:txBody>
      </p:sp>
    </p:spTree>
    <p:extLst>
      <p:ext uri="{BB962C8B-B14F-4D97-AF65-F5344CB8AC3E}">
        <p14:creationId xmlns:p14="http://schemas.microsoft.com/office/powerpoint/2010/main" val="994936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050" name="Picture 2" descr="http://nue.okstate.edu/Hand_Held/Greenseeker%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141" y="239454"/>
            <a:ext cx="5701808" cy="63874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Oklahoma State University">
            <a:hlinkClick r:id="rId3" tooltip="&quot;Oklahoma State University&quo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140" y="826737"/>
            <a:ext cx="1917813" cy="1169544"/>
          </a:xfrm>
          <a:prstGeom prst="rect">
            <a:avLst/>
          </a:prstGeom>
          <a:solidFill>
            <a:schemeClr val="bg2"/>
          </a:solidFill>
          <a:ln>
            <a:noFill/>
          </a:ln>
        </p:spPr>
      </p:pic>
      <p:sp>
        <p:nvSpPr>
          <p:cNvPr id="4" name="TextBox 3"/>
          <p:cNvSpPr txBox="1"/>
          <p:nvPr/>
        </p:nvSpPr>
        <p:spPr>
          <a:xfrm>
            <a:off x="364140" y="510868"/>
            <a:ext cx="3843718" cy="307777"/>
          </a:xfrm>
          <a:prstGeom prst="rect">
            <a:avLst/>
          </a:prstGeom>
          <a:solidFill>
            <a:srgbClr val="FF9933"/>
          </a:solidFill>
          <a:ln w="19050">
            <a:solidFill>
              <a:schemeClr val="bg2"/>
            </a:solidFill>
          </a:ln>
        </p:spPr>
        <p:txBody>
          <a:bodyPr wrap="square" rtlCol="0">
            <a:spAutoFit/>
          </a:bodyPr>
          <a:lstStyle/>
          <a:p>
            <a:r>
              <a:rPr lang="en-US" sz="1400" b="1" dirty="0" smtClean="0"/>
              <a:t>Hand-Held </a:t>
            </a:r>
            <a:r>
              <a:rPr lang="en-US" sz="1400" b="1" dirty="0" err="1" smtClean="0"/>
              <a:t>GreenSeeker</a:t>
            </a:r>
            <a:r>
              <a:rPr lang="en-US" sz="1400" b="1" dirty="0" smtClean="0"/>
              <a:t> Sensors</a:t>
            </a:r>
            <a:endParaRPr lang="en-US" sz="1400" b="1" dirty="0"/>
          </a:p>
        </p:txBody>
      </p:sp>
    </p:spTree>
    <p:extLst>
      <p:ext uri="{BB962C8B-B14F-4D97-AF65-F5344CB8AC3E}">
        <p14:creationId xmlns:p14="http://schemas.microsoft.com/office/powerpoint/2010/main" val="3860517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0731" y="352911"/>
            <a:ext cx="5264007" cy="4195481"/>
          </a:xfrm>
        </p:spPr>
        <p:txBody>
          <a:bodyPr>
            <a:noAutofit/>
          </a:bodyPr>
          <a:lstStyle/>
          <a:p>
            <a:pPr marL="0" indent="0">
              <a:buNone/>
            </a:pPr>
            <a:endParaRPr lang="en-US" sz="3200" dirty="0"/>
          </a:p>
          <a:p>
            <a:r>
              <a:rPr lang="en-US" sz="3200" dirty="0"/>
              <a:t>Modern researchers should therefore seek to understand the rationale behind traditional smallholder farmer </a:t>
            </a:r>
            <a:r>
              <a:rPr lang="en-US" sz="3200" dirty="0" smtClean="0"/>
              <a:t>behavior </a:t>
            </a:r>
            <a:r>
              <a:rPr lang="en-US" sz="3200" dirty="0"/>
              <a:t>in technology </a:t>
            </a:r>
            <a:r>
              <a:rPr lang="en-US" sz="3200" dirty="0" smtClean="0"/>
              <a:t>use. J. </a:t>
            </a:r>
            <a:r>
              <a:rPr lang="en-US" sz="3200" dirty="0" err="1" smtClean="0"/>
              <a:t>Sust</a:t>
            </a:r>
            <a:r>
              <a:rPr lang="en-US" sz="3200" dirty="0" smtClean="0"/>
              <a:t>. Dev. 2012</a:t>
            </a:r>
          </a:p>
          <a:p>
            <a:endParaRPr lang="en-US" sz="3200" dirty="0" smtClean="0"/>
          </a:p>
          <a:p>
            <a:r>
              <a:rPr lang="en-US" sz="3200" dirty="0" smtClean="0"/>
              <a:t>Planter Ergonomics</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8094" y="927547"/>
            <a:ext cx="2346313" cy="4867275"/>
          </a:xfrm>
          <a:prstGeom prst="rect">
            <a:avLst/>
          </a:prstGeom>
          <a:ln w="28575">
            <a:solidFill>
              <a:srgbClr val="FF6600"/>
            </a:solidFill>
          </a:ln>
        </p:spPr>
      </p:pic>
    </p:spTree>
    <p:extLst>
      <p:ext uri="{BB962C8B-B14F-4D97-AF65-F5344CB8AC3E}">
        <p14:creationId xmlns:p14="http://schemas.microsoft.com/office/powerpoint/2010/main" val="4436985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89890</TotalTime>
  <Words>639</Words>
  <Application>Microsoft Office PowerPoint</Application>
  <PresentationFormat>Letter Paper (8.5x11 in)</PresentationFormat>
  <Paragraphs>197</Paragraphs>
  <Slides>19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ＭＳ Ｐゴシック</vt:lpstr>
      <vt:lpstr>Arial</vt:lpstr>
      <vt:lpstr>Calibri</vt:lpstr>
      <vt:lpstr>Century Gothic</vt:lpstr>
      <vt:lpstr>Tahoma</vt:lpstr>
      <vt:lpstr>Times</vt:lpstr>
      <vt:lpstr>Times New Roman</vt:lpstr>
      <vt:lpstr>Verdana</vt:lpstr>
      <vt:lpstr>Wingdings 3</vt:lpstr>
      <vt:lpstr>Ion</vt:lpstr>
      <vt:lpstr>Adoption of a New Age Hand Planter for the Developing World  Saturday, December 5  108 Noble Research Center, 3:30-4:00 OSU Soil Biology Symposium  Randy Taylor Jagmandeep Dhillon Joshua Ringer Daniel Aliddeki Wayne Kiner</vt:lpstr>
      <vt:lpstr>PowerPoint Presentation</vt:lpstr>
      <vt:lpstr>PowerPoint Presentation</vt:lpstr>
      <vt:lpstr>Maize (FAOSTAT, 2013)</vt:lpstr>
      <vt:lpstr>Adoption of Technology</vt:lpstr>
      <vt:lpstr>Current Cost Estimate</vt:lpstr>
      <vt:lpstr>PowerPoint Presentation</vt:lpstr>
      <vt:lpstr>PowerPoint Presentation</vt:lpstr>
      <vt:lpstr>PowerPoint Presentation</vt:lpstr>
      <vt:lpstr>PowerPoint Presentation</vt:lpstr>
      <vt:lpstr>PowerPoint Presentation</vt:lpstr>
      <vt:lpstr>Mid Season Fertilizer N</vt:lpstr>
      <vt:lpstr>PowerPoint Presentation</vt:lpstr>
      <vt:lpstr>Internal drum, cavity size</vt:lpstr>
      <vt:lpstr>Hand Planters </vt:lpstr>
      <vt:lpstr>PowerPoint Presentation</vt:lpstr>
      <vt:lpstr>PowerPoint Presentation</vt:lpstr>
      <vt:lpstr>PowerPoint Presentation</vt:lpstr>
      <vt:lpstr>PowerPoint Presentation</vt:lpstr>
    </vt:vector>
  </TitlesOfParts>
  <Company>Oklahoma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Agronomy Farm</dc:creator>
  <cp:lastModifiedBy>bill raun</cp:lastModifiedBy>
  <cp:revision>505</cp:revision>
  <cp:lastPrinted>1999-04-28T13:51:21Z</cp:lastPrinted>
  <dcterms:created xsi:type="dcterms:W3CDTF">1998-02-02T17:19:48Z</dcterms:created>
  <dcterms:modified xsi:type="dcterms:W3CDTF">2015-12-03T19:16:23Z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1</vt:i4>
  </property>
  <property fmtid="{D5CDD505-2E9C-101B-9397-08002B2CF9AE}" pid="7" name="MailAddress">
    <vt:lpwstr>wrr@agr.okstate.edu</vt:lpwstr>
  </property>
  <property fmtid="{D5CDD505-2E9C-101B-9397-08002B2CF9AE}" pid="8" name="HomePage">
    <vt:lpwstr>nitrogen_use</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2</vt:i4>
  </property>
  <property fmtid="{D5CDD505-2E9C-101B-9397-08002B2CF9AE}" pid="19" name="ShowNotes">
    <vt:bool>false</vt:bool>
  </property>
  <property fmtid="{D5CDD505-2E9C-101B-9397-08002B2CF9AE}" pid="20" name="NavBtnPos">
    <vt:i4>1</vt:i4>
  </property>
  <property fmtid="{D5CDD505-2E9C-101B-9397-08002B2CF9AE}" pid="21" name="OutputDir">
    <vt:lpwstr>C:\NUE\NUE Web Page</vt:lpwstr>
  </property>
</Properties>
</file>