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6738"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3"/>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1165860" y="5632704"/>
            <a:ext cx="5440679" cy="25146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4/6/2017</a:t>
            </a:fld>
            <a:endParaRPr lang="en-US" smtClean="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4/6/2017</a:t>
            </a:fld>
            <a:endParaRPr lang="en-US" smtClean="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4002785" y="2313432"/>
            <a:ext cx="3380994" cy="6638544"/>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4/6/2017</a:t>
            </a:fld>
            <a:endParaRPr lang="en-US" smtClean="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4/6/2017</a:t>
            </a:fld>
            <a:endParaRPr lang="en-US" smtClean="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4/6/2017</a:t>
            </a:fld>
            <a:endParaRPr lang="en-US" smtClean="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66758" y="2415025"/>
            <a:ext cx="904799" cy="3729326"/>
          </a:xfrm>
          <a:custGeom>
            <a:avLst/>
            <a:gdLst/>
            <a:ahLst/>
            <a:cxnLst/>
            <a:rect l="l" t="t" r="r" b="b"/>
            <a:pathLst>
              <a:path w="904799" h="3729326">
                <a:moveTo>
                  <a:pt x="152368" y="0"/>
                </a:moveTo>
                <a:lnTo>
                  <a:pt x="104587" y="249"/>
                </a:lnTo>
                <a:lnTo>
                  <a:pt x="53454" y="3897"/>
                </a:lnTo>
                <a:lnTo>
                  <a:pt x="15758" y="22731"/>
                </a:lnTo>
                <a:lnTo>
                  <a:pt x="1920" y="68505"/>
                </a:lnTo>
                <a:lnTo>
                  <a:pt x="3" y="127015"/>
                </a:lnTo>
                <a:lnTo>
                  <a:pt x="0" y="3602339"/>
                </a:lnTo>
                <a:lnTo>
                  <a:pt x="218" y="3624735"/>
                </a:lnTo>
                <a:lnTo>
                  <a:pt x="3866" y="3675869"/>
                </a:lnTo>
                <a:lnTo>
                  <a:pt x="22700" y="3713565"/>
                </a:lnTo>
                <a:lnTo>
                  <a:pt x="68474" y="3727403"/>
                </a:lnTo>
                <a:lnTo>
                  <a:pt x="127688" y="3729326"/>
                </a:lnTo>
                <a:lnTo>
                  <a:pt x="800212" y="3729105"/>
                </a:lnTo>
                <a:lnTo>
                  <a:pt x="851345" y="3725457"/>
                </a:lnTo>
                <a:lnTo>
                  <a:pt x="889041" y="3706623"/>
                </a:lnTo>
                <a:lnTo>
                  <a:pt x="902879" y="3660849"/>
                </a:lnTo>
                <a:lnTo>
                  <a:pt x="904796" y="3602339"/>
                </a:lnTo>
                <a:lnTo>
                  <a:pt x="904799" y="127015"/>
                </a:lnTo>
                <a:lnTo>
                  <a:pt x="904581" y="104619"/>
                </a:lnTo>
                <a:lnTo>
                  <a:pt x="900933" y="53485"/>
                </a:lnTo>
                <a:lnTo>
                  <a:pt x="882099" y="15789"/>
                </a:lnTo>
                <a:lnTo>
                  <a:pt x="836325" y="1951"/>
                </a:lnTo>
                <a:lnTo>
                  <a:pt x="152368" y="0"/>
                </a:lnTo>
                <a:close/>
              </a:path>
            </a:pathLst>
          </a:custGeom>
          <a:solidFill>
            <a:srgbClr val="CEDAE3"/>
          </a:solidFill>
        </p:spPr>
        <p:txBody>
          <a:bodyPr wrap="square" lIns="0" tIns="0" rIns="0" bIns="0" rtlCol="0">
            <a:noAutofit/>
          </a:bodyPr>
          <a:lstStyle/>
          <a:p>
            <a:endParaRPr/>
          </a:p>
        </p:txBody>
      </p:sp>
      <p:sp>
        <p:nvSpPr>
          <p:cNvPr id="17" name="bk object 17"/>
          <p:cNvSpPr/>
          <p:nvPr/>
        </p:nvSpPr>
        <p:spPr>
          <a:xfrm>
            <a:off x="366743" y="6280553"/>
            <a:ext cx="904812" cy="2405592"/>
          </a:xfrm>
          <a:custGeom>
            <a:avLst/>
            <a:gdLst/>
            <a:ahLst/>
            <a:cxnLst/>
            <a:rect l="l" t="t" r="r" b="b"/>
            <a:pathLst>
              <a:path w="904812" h="2405592">
                <a:moveTo>
                  <a:pt x="152368" y="0"/>
                </a:moveTo>
                <a:lnTo>
                  <a:pt x="104587" y="249"/>
                </a:lnTo>
                <a:lnTo>
                  <a:pt x="53454" y="3897"/>
                </a:lnTo>
                <a:lnTo>
                  <a:pt x="15758" y="22731"/>
                </a:lnTo>
                <a:lnTo>
                  <a:pt x="1920" y="68505"/>
                </a:lnTo>
                <a:lnTo>
                  <a:pt x="3" y="127015"/>
                </a:lnTo>
                <a:lnTo>
                  <a:pt x="0" y="2278605"/>
                </a:lnTo>
                <a:lnTo>
                  <a:pt x="218" y="2301002"/>
                </a:lnTo>
                <a:lnTo>
                  <a:pt x="3866" y="2352135"/>
                </a:lnTo>
                <a:lnTo>
                  <a:pt x="22700" y="2389831"/>
                </a:lnTo>
                <a:lnTo>
                  <a:pt x="68474" y="2403669"/>
                </a:lnTo>
                <a:lnTo>
                  <a:pt x="127688" y="2405592"/>
                </a:lnTo>
                <a:lnTo>
                  <a:pt x="800224" y="2405371"/>
                </a:lnTo>
                <a:lnTo>
                  <a:pt x="851357" y="2401723"/>
                </a:lnTo>
                <a:lnTo>
                  <a:pt x="889054" y="2382890"/>
                </a:lnTo>
                <a:lnTo>
                  <a:pt x="902891" y="2337115"/>
                </a:lnTo>
                <a:lnTo>
                  <a:pt x="904808" y="2278605"/>
                </a:lnTo>
                <a:lnTo>
                  <a:pt x="904812" y="127015"/>
                </a:lnTo>
                <a:lnTo>
                  <a:pt x="904594" y="104619"/>
                </a:lnTo>
                <a:lnTo>
                  <a:pt x="900946" y="53485"/>
                </a:lnTo>
                <a:lnTo>
                  <a:pt x="882112" y="15789"/>
                </a:lnTo>
                <a:lnTo>
                  <a:pt x="836338" y="1951"/>
                </a:lnTo>
                <a:lnTo>
                  <a:pt x="152368" y="0"/>
                </a:lnTo>
                <a:close/>
              </a:path>
            </a:pathLst>
          </a:custGeom>
          <a:solidFill>
            <a:srgbClr val="E6E0D8"/>
          </a:solidFill>
        </p:spPr>
        <p:txBody>
          <a:bodyPr wrap="square" lIns="0" tIns="0" rIns="0" bIns="0" rtlCol="0">
            <a:noAutofit/>
          </a:bodyPr>
          <a:lstStyle/>
          <a:p>
            <a:endParaRPr/>
          </a:p>
        </p:txBody>
      </p:sp>
      <p:sp>
        <p:nvSpPr>
          <p:cNvPr id="18" name="bk object 18"/>
          <p:cNvSpPr/>
          <p:nvPr/>
        </p:nvSpPr>
        <p:spPr>
          <a:xfrm>
            <a:off x="1285906" y="8816549"/>
            <a:ext cx="3487992" cy="667940"/>
          </a:xfrm>
          <a:custGeom>
            <a:avLst/>
            <a:gdLst/>
            <a:ahLst/>
            <a:cxnLst/>
            <a:rect l="l" t="t" r="r" b="b"/>
            <a:pathLst>
              <a:path w="3487992" h="667940">
                <a:moveTo>
                  <a:pt x="152368" y="0"/>
                </a:moveTo>
                <a:lnTo>
                  <a:pt x="104587" y="249"/>
                </a:lnTo>
                <a:lnTo>
                  <a:pt x="53454" y="3897"/>
                </a:lnTo>
                <a:lnTo>
                  <a:pt x="15758" y="22731"/>
                </a:lnTo>
                <a:lnTo>
                  <a:pt x="1920" y="68505"/>
                </a:lnTo>
                <a:lnTo>
                  <a:pt x="3" y="127015"/>
                </a:lnTo>
                <a:lnTo>
                  <a:pt x="0" y="540953"/>
                </a:lnTo>
                <a:lnTo>
                  <a:pt x="218" y="563350"/>
                </a:lnTo>
                <a:lnTo>
                  <a:pt x="3866" y="614483"/>
                </a:lnTo>
                <a:lnTo>
                  <a:pt x="22700" y="652179"/>
                </a:lnTo>
                <a:lnTo>
                  <a:pt x="68474" y="666017"/>
                </a:lnTo>
                <a:lnTo>
                  <a:pt x="127688" y="667940"/>
                </a:lnTo>
                <a:lnTo>
                  <a:pt x="3383404" y="667719"/>
                </a:lnTo>
                <a:lnTo>
                  <a:pt x="3434537" y="664071"/>
                </a:lnTo>
                <a:lnTo>
                  <a:pt x="3472234" y="645237"/>
                </a:lnTo>
                <a:lnTo>
                  <a:pt x="3486071" y="599463"/>
                </a:lnTo>
                <a:lnTo>
                  <a:pt x="3487988" y="540953"/>
                </a:lnTo>
                <a:lnTo>
                  <a:pt x="3487992" y="127015"/>
                </a:lnTo>
                <a:lnTo>
                  <a:pt x="3487774" y="104619"/>
                </a:lnTo>
                <a:lnTo>
                  <a:pt x="3484126" y="53485"/>
                </a:lnTo>
                <a:lnTo>
                  <a:pt x="3465292" y="15789"/>
                </a:lnTo>
                <a:lnTo>
                  <a:pt x="3419518" y="1951"/>
                </a:lnTo>
                <a:lnTo>
                  <a:pt x="152368" y="0"/>
                </a:lnTo>
                <a:close/>
              </a:path>
            </a:pathLst>
          </a:custGeom>
          <a:solidFill>
            <a:srgbClr val="CADBEB"/>
          </a:solidFill>
        </p:spPr>
        <p:txBody>
          <a:bodyPr wrap="square" lIns="0" tIns="0" rIns="0" bIns="0" rtlCol="0">
            <a:noAutofit/>
          </a:bodyPr>
          <a:lstStyle/>
          <a:p>
            <a:endParaRPr/>
          </a:p>
        </p:txBody>
      </p:sp>
      <p:sp>
        <p:nvSpPr>
          <p:cNvPr id="19" name="bk object 19"/>
          <p:cNvSpPr/>
          <p:nvPr/>
        </p:nvSpPr>
        <p:spPr>
          <a:xfrm>
            <a:off x="1285906" y="2415028"/>
            <a:ext cx="3487992" cy="3744502"/>
          </a:xfrm>
          <a:custGeom>
            <a:avLst/>
            <a:gdLst/>
            <a:ahLst/>
            <a:cxnLst/>
            <a:rect l="l" t="t" r="r" b="b"/>
            <a:pathLst>
              <a:path w="3487992" h="3744502">
                <a:moveTo>
                  <a:pt x="152368" y="0"/>
                </a:moveTo>
                <a:lnTo>
                  <a:pt x="104587" y="249"/>
                </a:lnTo>
                <a:lnTo>
                  <a:pt x="53454" y="3897"/>
                </a:lnTo>
                <a:lnTo>
                  <a:pt x="15758" y="22731"/>
                </a:lnTo>
                <a:lnTo>
                  <a:pt x="1920" y="68505"/>
                </a:lnTo>
                <a:lnTo>
                  <a:pt x="3" y="127015"/>
                </a:lnTo>
                <a:lnTo>
                  <a:pt x="0" y="3617515"/>
                </a:lnTo>
                <a:lnTo>
                  <a:pt x="218" y="3639912"/>
                </a:lnTo>
                <a:lnTo>
                  <a:pt x="3866" y="3691045"/>
                </a:lnTo>
                <a:lnTo>
                  <a:pt x="22700" y="3728742"/>
                </a:lnTo>
                <a:lnTo>
                  <a:pt x="68474" y="3742579"/>
                </a:lnTo>
                <a:lnTo>
                  <a:pt x="127688" y="3744502"/>
                </a:lnTo>
                <a:lnTo>
                  <a:pt x="3383404" y="3744282"/>
                </a:lnTo>
                <a:lnTo>
                  <a:pt x="3434537" y="3740633"/>
                </a:lnTo>
                <a:lnTo>
                  <a:pt x="3472234" y="3721800"/>
                </a:lnTo>
                <a:lnTo>
                  <a:pt x="3486071" y="3676025"/>
                </a:lnTo>
                <a:lnTo>
                  <a:pt x="3487988" y="3617515"/>
                </a:lnTo>
                <a:lnTo>
                  <a:pt x="3487992" y="127015"/>
                </a:lnTo>
                <a:lnTo>
                  <a:pt x="3487774" y="104619"/>
                </a:lnTo>
                <a:lnTo>
                  <a:pt x="3484126" y="53485"/>
                </a:lnTo>
                <a:lnTo>
                  <a:pt x="3465292" y="15789"/>
                </a:lnTo>
                <a:lnTo>
                  <a:pt x="3419518" y="1951"/>
                </a:lnTo>
                <a:lnTo>
                  <a:pt x="152368" y="0"/>
                </a:lnTo>
                <a:close/>
              </a:path>
            </a:pathLst>
          </a:custGeom>
          <a:solidFill>
            <a:srgbClr val="FEDABC"/>
          </a:solidFill>
        </p:spPr>
        <p:txBody>
          <a:bodyPr wrap="square" lIns="0" tIns="0" rIns="0" bIns="0" rtlCol="0">
            <a:noAutofit/>
          </a:bodyPr>
          <a:lstStyle/>
          <a:p>
            <a:endParaRPr/>
          </a:p>
        </p:txBody>
      </p:sp>
      <p:sp>
        <p:nvSpPr>
          <p:cNvPr id="20" name="bk object 20"/>
          <p:cNvSpPr/>
          <p:nvPr/>
        </p:nvSpPr>
        <p:spPr>
          <a:xfrm>
            <a:off x="1290668" y="6280553"/>
            <a:ext cx="3483230" cy="2417352"/>
          </a:xfrm>
          <a:custGeom>
            <a:avLst/>
            <a:gdLst/>
            <a:ahLst/>
            <a:cxnLst/>
            <a:rect l="l" t="t" r="r" b="b"/>
            <a:pathLst>
              <a:path w="3483230" h="2417352">
                <a:moveTo>
                  <a:pt x="152368" y="0"/>
                </a:moveTo>
                <a:lnTo>
                  <a:pt x="104587" y="249"/>
                </a:lnTo>
                <a:lnTo>
                  <a:pt x="53454" y="3897"/>
                </a:lnTo>
                <a:lnTo>
                  <a:pt x="15758" y="22731"/>
                </a:lnTo>
                <a:lnTo>
                  <a:pt x="1920" y="68505"/>
                </a:lnTo>
                <a:lnTo>
                  <a:pt x="3" y="127015"/>
                </a:lnTo>
                <a:lnTo>
                  <a:pt x="0" y="2290365"/>
                </a:lnTo>
                <a:lnTo>
                  <a:pt x="218" y="2312762"/>
                </a:lnTo>
                <a:lnTo>
                  <a:pt x="3866" y="2363895"/>
                </a:lnTo>
                <a:lnTo>
                  <a:pt x="22700" y="2401592"/>
                </a:lnTo>
                <a:lnTo>
                  <a:pt x="68474" y="2415429"/>
                </a:lnTo>
                <a:lnTo>
                  <a:pt x="127688" y="2417352"/>
                </a:lnTo>
                <a:lnTo>
                  <a:pt x="3378642" y="2417132"/>
                </a:lnTo>
                <a:lnTo>
                  <a:pt x="3429775" y="2413483"/>
                </a:lnTo>
                <a:lnTo>
                  <a:pt x="3467472" y="2394650"/>
                </a:lnTo>
                <a:lnTo>
                  <a:pt x="3481309" y="2348875"/>
                </a:lnTo>
                <a:lnTo>
                  <a:pt x="3483226" y="2290365"/>
                </a:lnTo>
                <a:lnTo>
                  <a:pt x="3483230" y="127015"/>
                </a:lnTo>
                <a:lnTo>
                  <a:pt x="3483011" y="104619"/>
                </a:lnTo>
                <a:lnTo>
                  <a:pt x="3479363" y="53485"/>
                </a:lnTo>
                <a:lnTo>
                  <a:pt x="3460530" y="15789"/>
                </a:lnTo>
                <a:lnTo>
                  <a:pt x="3414755" y="1951"/>
                </a:lnTo>
                <a:lnTo>
                  <a:pt x="152368" y="0"/>
                </a:lnTo>
                <a:close/>
              </a:path>
            </a:pathLst>
          </a:custGeom>
          <a:solidFill>
            <a:srgbClr val="D7E1B6"/>
          </a:solidFill>
        </p:spPr>
        <p:txBody>
          <a:bodyPr wrap="square" lIns="0" tIns="0" rIns="0" bIns="0" rtlCol="0">
            <a:noAutofit/>
          </a:bodyPr>
          <a:lstStyle/>
          <a:p>
            <a:endParaRPr/>
          </a:p>
        </p:txBody>
      </p:sp>
      <p:sp>
        <p:nvSpPr>
          <p:cNvPr id="21" name="bk object 21"/>
          <p:cNvSpPr/>
          <p:nvPr/>
        </p:nvSpPr>
        <p:spPr>
          <a:xfrm>
            <a:off x="1281143" y="740206"/>
            <a:ext cx="3492755" cy="1553752"/>
          </a:xfrm>
          <a:custGeom>
            <a:avLst/>
            <a:gdLst/>
            <a:ahLst/>
            <a:cxnLst/>
            <a:rect l="l" t="t" r="r" b="b"/>
            <a:pathLst>
              <a:path w="3492755" h="1553752">
                <a:moveTo>
                  <a:pt x="152368" y="0"/>
                </a:moveTo>
                <a:lnTo>
                  <a:pt x="104587" y="249"/>
                </a:lnTo>
                <a:lnTo>
                  <a:pt x="53454" y="3897"/>
                </a:lnTo>
                <a:lnTo>
                  <a:pt x="15758" y="22731"/>
                </a:lnTo>
                <a:lnTo>
                  <a:pt x="1920" y="68505"/>
                </a:lnTo>
                <a:lnTo>
                  <a:pt x="3" y="127015"/>
                </a:lnTo>
                <a:lnTo>
                  <a:pt x="0" y="1426765"/>
                </a:lnTo>
                <a:lnTo>
                  <a:pt x="218" y="1449162"/>
                </a:lnTo>
                <a:lnTo>
                  <a:pt x="3866" y="1500295"/>
                </a:lnTo>
                <a:lnTo>
                  <a:pt x="22700" y="1537992"/>
                </a:lnTo>
                <a:lnTo>
                  <a:pt x="68474" y="1551829"/>
                </a:lnTo>
                <a:lnTo>
                  <a:pt x="127688" y="1553752"/>
                </a:lnTo>
                <a:lnTo>
                  <a:pt x="3388167" y="1553532"/>
                </a:lnTo>
                <a:lnTo>
                  <a:pt x="3439300" y="1549883"/>
                </a:lnTo>
                <a:lnTo>
                  <a:pt x="3476997" y="1531050"/>
                </a:lnTo>
                <a:lnTo>
                  <a:pt x="3490834" y="1485275"/>
                </a:lnTo>
                <a:lnTo>
                  <a:pt x="3492751" y="1426765"/>
                </a:lnTo>
                <a:lnTo>
                  <a:pt x="3492755" y="127015"/>
                </a:lnTo>
                <a:lnTo>
                  <a:pt x="3492536" y="104619"/>
                </a:lnTo>
                <a:lnTo>
                  <a:pt x="3488888" y="53485"/>
                </a:lnTo>
                <a:lnTo>
                  <a:pt x="3470055" y="15789"/>
                </a:lnTo>
                <a:lnTo>
                  <a:pt x="3424280" y="1951"/>
                </a:lnTo>
                <a:lnTo>
                  <a:pt x="152368" y="0"/>
                </a:lnTo>
                <a:close/>
              </a:path>
            </a:pathLst>
          </a:custGeom>
          <a:solidFill>
            <a:srgbClr val="FEDABC"/>
          </a:solidFill>
        </p:spPr>
        <p:txBody>
          <a:bodyPr wrap="square" lIns="0" tIns="0" rIns="0" bIns="0" rtlCol="0">
            <a:noAutofit/>
          </a:bodyPr>
          <a:lstStyle/>
          <a:p>
            <a:endParaRPr/>
          </a:p>
        </p:txBody>
      </p:sp>
      <p:sp>
        <p:nvSpPr>
          <p:cNvPr id="22" name="bk object 22"/>
          <p:cNvSpPr/>
          <p:nvPr/>
        </p:nvSpPr>
        <p:spPr>
          <a:xfrm>
            <a:off x="4783509" y="2415027"/>
            <a:ext cx="2622144" cy="3720042"/>
          </a:xfrm>
          <a:custGeom>
            <a:avLst/>
            <a:gdLst/>
            <a:ahLst/>
            <a:cxnLst/>
            <a:rect l="l" t="t" r="r" b="b"/>
            <a:pathLst>
              <a:path w="2622144" h="3720042">
                <a:moveTo>
                  <a:pt x="152368" y="0"/>
                </a:moveTo>
                <a:lnTo>
                  <a:pt x="104587" y="249"/>
                </a:lnTo>
                <a:lnTo>
                  <a:pt x="53454" y="3897"/>
                </a:lnTo>
                <a:lnTo>
                  <a:pt x="15758" y="22731"/>
                </a:lnTo>
                <a:lnTo>
                  <a:pt x="1920" y="68505"/>
                </a:lnTo>
                <a:lnTo>
                  <a:pt x="3" y="127015"/>
                </a:lnTo>
                <a:lnTo>
                  <a:pt x="0" y="3593055"/>
                </a:lnTo>
                <a:lnTo>
                  <a:pt x="218" y="3615452"/>
                </a:lnTo>
                <a:lnTo>
                  <a:pt x="3866" y="3666585"/>
                </a:lnTo>
                <a:lnTo>
                  <a:pt x="22700" y="3704281"/>
                </a:lnTo>
                <a:lnTo>
                  <a:pt x="68474" y="3718119"/>
                </a:lnTo>
                <a:lnTo>
                  <a:pt x="127688" y="3720042"/>
                </a:lnTo>
                <a:lnTo>
                  <a:pt x="2517556" y="3719821"/>
                </a:lnTo>
                <a:lnTo>
                  <a:pt x="2568689" y="3716173"/>
                </a:lnTo>
                <a:lnTo>
                  <a:pt x="2606386" y="3697340"/>
                </a:lnTo>
                <a:lnTo>
                  <a:pt x="2620224" y="3651565"/>
                </a:lnTo>
                <a:lnTo>
                  <a:pt x="2622140" y="3593055"/>
                </a:lnTo>
                <a:lnTo>
                  <a:pt x="2622144" y="127015"/>
                </a:lnTo>
                <a:lnTo>
                  <a:pt x="2621926" y="104619"/>
                </a:lnTo>
                <a:lnTo>
                  <a:pt x="2618278" y="53485"/>
                </a:lnTo>
                <a:lnTo>
                  <a:pt x="2599444" y="15789"/>
                </a:lnTo>
                <a:lnTo>
                  <a:pt x="2553670" y="1951"/>
                </a:lnTo>
                <a:lnTo>
                  <a:pt x="152368" y="0"/>
                </a:lnTo>
                <a:close/>
              </a:path>
            </a:pathLst>
          </a:custGeom>
          <a:solidFill>
            <a:srgbClr val="E6E0D8"/>
          </a:solidFill>
        </p:spPr>
        <p:txBody>
          <a:bodyPr wrap="square" lIns="0" tIns="0" rIns="0" bIns="0" rtlCol="0">
            <a:noAutofit/>
          </a:bodyPr>
          <a:lstStyle/>
          <a:p>
            <a:endParaRPr/>
          </a:p>
        </p:txBody>
      </p:sp>
      <p:sp>
        <p:nvSpPr>
          <p:cNvPr id="23" name="bk object 23"/>
          <p:cNvSpPr/>
          <p:nvPr/>
        </p:nvSpPr>
        <p:spPr>
          <a:xfrm>
            <a:off x="4783509" y="6280553"/>
            <a:ext cx="2622144" cy="2405592"/>
          </a:xfrm>
          <a:custGeom>
            <a:avLst/>
            <a:gdLst/>
            <a:ahLst/>
            <a:cxnLst/>
            <a:rect l="l" t="t" r="r" b="b"/>
            <a:pathLst>
              <a:path w="2622144" h="2405592">
                <a:moveTo>
                  <a:pt x="152368" y="0"/>
                </a:moveTo>
                <a:lnTo>
                  <a:pt x="104587" y="249"/>
                </a:lnTo>
                <a:lnTo>
                  <a:pt x="53454" y="3897"/>
                </a:lnTo>
                <a:lnTo>
                  <a:pt x="15758" y="22731"/>
                </a:lnTo>
                <a:lnTo>
                  <a:pt x="1920" y="68505"/>
                </a:lnTo>
                <a:lnTo>
                  <a:pt x="3" y="127015"/>
                </a:lnTo>
                <a:lnTo>
                  <a:pt x="0" y="2278605"/>
                </a:lnTo>
                <a:lnTo>
                  <a:pt x="218" y="2301002"/>
                </a:lnTo>
                <a:lnTo>
                  <a:pt x="3866" y="2352135"/>
                </a:lnTo>
                <a:lnTo>
                  <a:pt x="22700" y="2389831"/>
                </a:lnTo>
                <a:lnTo>
                  <a:pt x="68474" y="2403669"/>
                </a:lnTo>
                <a:lnTo>
                  <a:pt x="127688" y="2405592"/>
                </a:lnTo>
                <a:lnTo>
                  <a:pt x="2517556" y="2405371"/>
                </a:lnTo>
                <a:lnTo>
                  <a:pt x="2568689" y="2401723"/>
                </a:lnTo>
                <a:lnTo>
                  <a:pt x="2606386" y="2382890"/>
                </a:lnTo>
                <a:lnTo>
                  <a:pt x="2620224" y="2337115"/>
                </a:lnTo>
                <a:lnTo>
                  <a:pt x="2622140" y="2278605"/>
                </a:lnTo>
                <a:lnTo>
                  <a:pt x="2622144" y="127015"/>
                </a:lnTo>
                <a:lnTo>
                  <a:pt x="2621926" y="104619"/>
                </a:lnTo>
                <a:lnTo>
                  <a:pt x="2618278" y="53485"/>
                </a:lnTo>
                <a:lnTo>
                  <a:pt x="2599444" y="15789"/>
                </a:lnTo>
                <a:lnTo>
                  <a:pt x="2553670" y="1951"/>
                </a:lnTo>
                <a:lnTo>
                  <a:pt x="152368" y="0"/>
                </a:lnTo>
                <a:close/>
              </a:path>
            </a:pathLst>
          </a:custGeom>
          <a:solidFill>
            <a:srgbClr val="E6E0D8"/>
          </a:solidFill>
        </p:spPr>
        <p:txBody>
          <a:bodyPr wrap="square" lIns="0" tIns="0" rIns="0" bIns="0" rtlCol="0">
            <a:noAutofit/>
          </a:bodyPr>
          <a:lstStyle/>
          <a:p>
            <a:endParaRPr/>
          </a:p>
        </p:txBody>
      </p:sp>
      <p:sp>
        <p:nvSpPr>
          <p:cNvPr id="24" name="bk object 24"/>
          <p:cNvSpPr/>
          <p:nvPr/>
        </p:nvSpPr>
        <p:spPr>
          <a:xfrm>
            <a:off x="4783486" y="740206"/>
            <a:ext cx="2622170" cy="1553791"/>
          </a:xfrm>
          <a:custGeom>
            <a:avLst/>
            <a:gdLst/>
            <a:ahLst/>
            <a:cxnLst/>
            <a:rect l="l" t="t" r="r" b="b"/>
            <a:pathLst>
              <a:path w="2622170" h="1553791">
                <a:moveTo>
                  <a:pt x="152368" y="0"/>
                </a:moveTo>
                <a:lnTo>
                  <a:pt x="104587" y="249"/>
                </a:lnTo>
                <a:lnTo>
                  <a:pt x="53454" y="3897"/>
                </a:lnTo>
                <a:lnTo>
                  <a:pt x="15758" y="22731"/>
                </a:lnTo>
                <a:lnTo>
                  <a:pt x="1920" y="68505"/>
                </a:lnTo>
                <a:lnTo>
                  <a:pt x="3" y="127015"/>
                </a:lnTo>
                <a:lnTo>
                  <a:pt x="0" y="1426804"/>
                </a:lnTo>
                <a:lnTo>
                  <a:pt x="218" y="1449200"/>
                </a:lnTo>
                <a:lnTo>
                  <a:pt x="3866" y="1500333"/>
                </a:lnTo>
                <a:lnTo>
                  <a:pt x="22700" y="1538030"/>
                </a:lnTo>
                <a:lnTo>
                  <a:pt x="68474" y="1551867"/>
                </a:lnTo>
                <a:lnTo>
                  <a:pt x="127688" y="1553791"/>
                </a:lnTo>
                <a:lnTo>
                  <a:pt x="2517582" y="1553570"/>
                </a:lnTo>
                <a:lnTo>
                  <a:pt x="2568715" y="1549921"/>
                </a:lnTo>
                <a:lnTo>
                  <a:pt x="2606412" y="1531088"/>
                </a:lnTo>
                <a:lnTo>
                  <a:pt x="2620249" y="1485313"/>
                </a:lnTo>
                <a:lnTo>
                  <a:pt x="2622166" y="1426804"/>
                </a:lnTo>
                <a:lnTo>
                  <a:pt x="2622170" y="127015"/>
                </a:lnTo>
                <a:lnTo>
                  <a:pt x="2621951" y="104619"/>
                </a:lnTo>
                <a:lnTo>
                  <a:pt x="2618303" y="53485"/>
                </a:lnTo>
                <a:lnTo>
                  <a:pt x="2599470" y="15789"/>
                </a:lnTo>
                <a:lnTo>
                  <a:pt x="2553695" y="1951"/>
                </a:lnTo>
                <a:lnTo>
                  <a:pt x="152368" y="0"/>
                </a:lnTo>
                <a:close/>
              </a:path>
            </a:pathLst>
          </a:custGeom>
          <a:solidFill>
            <a:srgbClr val="E6E0D8"/>
          </a:solidFill>
        </p:spPr>
        <p:txBody>
          <a:bodyPr wrap="square" lIns="0" tIns="0" rIns="0" bIns="0" rtlCol="0">
            <a:noAutofit/>
          </a:bodyPr>
          <a:lstStyle/>
          <a:p>
            <a:endParaRPr/>
          </a:p>
        </p:txBody>
      </p:sp>
      <p:sp>
        <p:nvSpPr>
          <p:cNvPr id="2" name="Holder 2"/>
          <p:cNvSpPr>
            <a:spLocks noGrp="1"/>
          </p:cNvSpPr>
          <p:nvPr>
            <p:ph type="title"/>
          </p:nvPr>
        </p:nvSpPr>
        <p:spPr>
          <a:xfrm>
            <a:off x="388620" y="402335"/>
            <a:ext cx="6995159" cy="1609343"/>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388620" y="2313432"/>
            <a:ext cx="6995159" cy="6638544"/>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2642616" y="9354312"/>
            <a:ext cx="2487167" cy="502920"/>
          </a:xfrm>
          <a:prstGeom prst="rect">
            <a:avLst/>
          </a:prstGeom>
        </p:spPr>
        <p:txBody>
          <a:bodyPr wrap="square" lIns="0" tIns="0" rIns="0" bIns="0">
            <a:no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noAutofit/>
          </a:bodyPr>
          <a:lstStyle>
            <a:lvl1pPr algn="l">
              <a:defRPr>
                <a:solidFill>
                  <a:schemeClr val="tx1">
                    <a:tint val="75000"/>
                  </a:schemeClr>
                </a:solidFill>
              </a:defRPr>
            </a:lvl1pPr>
          </a:lstStyle>
          <a:p>
            <a:fld id="{1D8BD707-D9CF-40AE-B4C6-C98DA3205C09}" type="datetimeFigureOut">
              <a:rPr lang="en-US" smtClean="0"/>
              <a:t>4/6/2017</a:t>
            </a:fld>
            <a:endParaRPr lang="en-US" smtClean="0"/>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agronomy.org/publications/language-help" TargetMode="External"/><Relationship Id="rId1" Type="http://schemas.openxmlformats.org/officeDocument/2006/relationships/slideLayout" Target="../slideLayouts/slideLayout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0917" y="2490181"/>
            <a:ext cx="667048" cy="134198"/>
          </a:xfrm>
          <a:prstGeom prst="rect">
            <a:avLst/>
          </a:prstGeom>
        </p:spPr>
        <p:txBody>
          <a:bodyPr vert="horz" wrap="square" lIns="0" tIns="0" rIns="0" bIns="0" rtlCol="0">
            <a:noAutofit/>
          </a:bodyPr>
          <a:lstStyle/>
          <a:p>
            <a:pPr marL="12700">
              <a:lnSpc>
                <a:spcPct val="100000"/>
              </a:lnSpc>
            </a:pPr>
            <a:r>
              <a:rPr sz="1000" b="1" spc="-85" dirty="0" smtClean="0">
                <a:solidFill>
                  <a:srgbClr val="231F20"/>
                </a:solidFill>
                <a:latin typeface="+mj-lt"/>
                <a:cs typeface="Arial"/>
              </a:rPr>
              <a:t>R</a:t>
            </a:r>
            <a:r>
              <a:rPr sz="1000" b="1" spc="-75" dirty="0" smtClean="0">
                <a:solidFill>
                  <a:srgbClr val="231F20"/>
                </a:solidFill>
                <a:latin typeface="+mj-lt"/>
                <a:cs typeface="Arial"/>
              </a:rPr>
              <a:t>a</a:t>
            </a:r>
            <a:r>
              <a:rPr sz="1000" b="1" spc="-5" dirty="0" smtClean="0">
                <a:solidFill>
                  <a:srgbClr val="231F20"/>
                </a:solidFill>
                <a:latin typeface="+mj-lt"/>
                <a:cs typeface="Arial"/>
              </a:rPr>
              <a:t>tionale</a:t>
            </a:r>
            <a:endParaRPr sz="1000" b="1" dirty="0">
              <a:latin typeface="+mj-lt"/>
              <a:cs typeface="Arial"/>
            </a:endParaRPr>
          </a:p>
        </p:txBody>
      </p:sp>
      <p:sp>
        <p:nvSpPr>
          <p:cNvPr id="3" name="object 3"/>
          <p:cNvSpPr txBox="1"/>
          <p:nvPr/>
        </p:nvSpPr>
        <p:spPr>
          <a:xfrm>
            <a:off x="560397" y="2761571"/>
            <a:ext cx="615338" cy="45719"/>
          </a:xfrm>
          <a:prstGeom prst="rect">
            <a:avLst/>
          </a:prstGeom>
        </p:spPr>
        <p:txBody>
          <a:bodyPr vert="horz" wrap="square" lIns="0" tIns="0" rIns="0" bIns="0" rtlCol="0">
            <a:noAutofit/>
          </a:bodyPr>
          <a:lstStyle/>
          <a:p>
            <a:pPr marL="12700">
              <a:lnSpc>
                <a:spcPct val="100000"/>
              </a:lnSpc>
            </a:pPr>
            <a:r>
              <a:rPr sz="1000" b="1" spc="-25" dirty="0" smtClean="0">
                <a:solidFill>
                  <a:srgbClr val="231F20"/>
                </a:solidFill>
                <a:latin typeface="+mj-lt"/>
                <a:cs typeface="Arial"/>
              </a:rPr>
              <a:t>Obje</a:t>
            </a:r>
            <a:r>
              <a:rPr sz="1000" b="1" spc="-30" dirty="0" smtClean="0">
                <a:solidFill>
                  <a:srgbClr val="231F20"/>
                </a:solidFill>
                <a:latin typeface="+mj-lt"/>
                <a:cs typeface="Arial"/>
              </a:rPr>
              <a:t>c</a:t>
            </a:r>
            <a:r>
              <a:rPr sz="1000" b="1" spc="15" dirty="0" smtClean="0">
                <a:solidFill>
                  <a:srgbClr val="231F20"/>
                </a:solidFill>
                <a:latin typeface="+mj-lt"/>
                <a:cs typeface="Arial"/>
              </a:rPr>
              <a:t>tiv</a:t>
            </a:r>
            <a:r>
              <a:rPr sz="1000" b="1" spc="-55" dirty="0" smtClean="0">
                <a:solidFill>
                  <a:srgbClr val="231F20"/>
                </a:solidFill>
                <a:latin typeface="+mj-lt"/>
                <a:cs typeface="Arial"/>
              </a:rPr>
              <a:t>es</a:t>
            </a:r>
            <a:endParaRPr sz="1000" b="1" dirty="0">
              <a:latin typeface="+mj-lt"/>
              <a:cs typeface="Arial"/>
            </a:endParaRPr>
          </a:p>
        </p:txBody>
      </p:sp>
      <p:sp>
        <p:nvSpPr>
          <p:cNvPr id="4" name="object 4"/>
          <p:cNvSpPr txBox="1"/>
          <p:nvPr/>
        </p:nvSpPr>
        <p:spPr>
          <a:xfrm>
            <a:off x="576894" y="3198982"/>
            <a:ext cx="558873" cy="138260"/>
          </a:xfrm>
          <a:prstGeom prst="rect">
            <a:avLst/>
          </a:prstGeom>
        </p:spPr>
        <p:txBody>
          <a:bodyPr vert="horz" wrap="square" lIns="0" tIns="0" rIns="0" bIns="0" rtlCol="0">
            <a:noAutofit/>
          </a:bodyPr>
          <a:lstStyle/>
          <a:p>
            <a:pPr marL="12700">
              <a:lnSpc>
                <a:spcPct val="100000"/>
              </a:lnSpc>
            </a:pPr>
            <a:r>
              <a:rPr sz="1000" b="1" spc="-75" dirty="0" smtClean="0">
                <a:solidFill>
                  <a:srgbClr val="231F20"/>
                </a:solidFill>
                <a:latin typeface="+mj-lt"/>
                <a:cs typeface="Arial"/>
              </a:rPr>
              <a:t>M</a:t>
            </a:r>
            <a:r>
              <a:rPr sz="1000" b="1" spc="-60" dirty="0" smtClean="0">
                <a:solidFill>
                  <a:srgbClr val="231F20"/>
                </a:solidFill>
                <a:latin typeface="+mj-lt"/>
                <a:cs typeface="Arial"/>
              </a:rPr>
              <a:t>e</a:t>
            </a:r>
            <a:r>
              <a:rPr sz="1000" b="1" spc="-10" dirty="0" smtClean="0">
                <a:solidFill>
                  <a:srgbClr val="231F20"/>
                </a:solidFill>
                <a:latin typeface="+mj-lt"/>
                <a:cs typeface="Arial"/>
              </a:rPr>
              <a:t>thods</a:t>
            </a:r>
            <a:endParaRPr sz="1000" b="1" dirty="0">
              <a:latin typeface="+mj-lt"/>
              <a:cs typeface="Arial"/>
            </a:endParaRPr>
          </a:p>
        </p:txBody>
      </p:sp>
      <p:sp>
        <p:nvSpPr>
          <p:cNvPr id="5" name="object 5"/>
          <p:cNvSpPr txBox="1"/>
          <p:nvPr/>
        </p:nvSpPr>
        <p:spPr>
          <a:xfrm>
            <a:off x="606427" y="4834430"/>
            <a:ext cx="429210" cy="66318"/>
          </a:xfrm>
          <a:prstGeom prst="rect">
            <a:avLst/>
          </a:prstGeom>
        </p:spPr>
        <p:txBody>
          <a:bodyPr vert="horz" wrap="square" lIns="0" tIns="0" rIns="0" bIns="0" rtlCol="0">
            <a:noAutofit/>
          </a:bodyPr>
          <a:lstStyle/>
          <a:p>
            <a:pPr marL="12700">
              <a:lnSpc>
                <a:spcPct val="100000"/>
              </a:lnSpc>
            </a:pPr>
            <a:r>
              <a:rPr sz="1000" b="1" spc="-110" dirty="0" smtClean="0">
                <a:solidFill>
                  <a:srgbClr val="231F20"/>
                </a:solidFill>
                <a:latin typeface="+mj-lt"/>
                <a:cs typeface="Arial"/>
              </a:rPr>
              <a:t>R</a:t>
            </a:r>
            <a:r>
              <a:rPr sz="1000" b="1" spc="-25" dirty="0" smtClean="0">
                <a:solidFill>
                  <a:srgbClr val="231F20"/>
                </a:solidFill>
                <a:latin typeface="+mj-lt"/>
                <a:cs typeface="Arial"/>
              </a:rPr>
              <a:t>esults</a:t>
            </a:r>
            <a:endParaRPr sz="1000" b="1" dirty="0">
              <a:latin typeface="+mj-lt"/>
              <a:cs typeface="Arial"/>
            </a:endParaRPr>
          </a:p>
        </p:txBody>
      </p:sp>
      <p:sp>
        <p:nvSpPr>
          <p:cNvPr id="6" name="object 6"/>
          <p:cNvSpPr txBox="1"/>
          <p:nvPr/>
        </p:nvSpPr>
        <p:spPr>
          <a:xfrm>
            <a:off x="518833" y="5334206"/>
            <a:ext cx="640716" cy="134385"/>
          </a:xfrm>
          <a:prstGeom prst="rect">
            <a:avLst/>
          </a:prstGeom>
        </p:spPr>
        <p:txBody>
          <a:bodyPr vert="horz" wrap="square" lIns="0" tIns="0" rIns="0" bIns="0" rtlCol="0">
            <a:noAutofit/>
          </a:bodyPr>
          <a:lstStyle/>
          <a:p>
            <a:pPr marL="12700">
              <a:lnSpc>
                <a:spcPct val="100000"/>
              </a:lnSpc>
            </a:pPr>
            <a:r>
              <a:rPr sz="1000" b="1" spc="-114" dirty="0" smtClean="0">
                <a:solidFill>
                  <a:srgbClr val="231F20"/>
                </a:solidFill>
                <a:latin typeface="+mj-lt"/>
                <a:cs typeface="Arial"/>
              </a:rPr>
              <a:t>C</a:t>
            </a:r>
            <a:r>
              <a:rPr sz="1000" b="1" spc="-25" dirty="0" smtClean="0">
                <a:solidFill>
                  <a:srgbClr val="231F20"/>
                </a:solidFill>
                <a:latin typeface="+mj-lt"/>
                <a:cs typeface="Arial"/>
              </a:rPr>
              <a:t>onclusions</a:t>
            </a:r>
            <a:endParaRPr sz="1000" b="1" dirty="0">
              <a:latin typeface="+mj-lt"/>
              <a:cs typeface="Arial"/>
            </a:endParaRPr>
          </a:p>
        </p:txBody>
      </p:sp>
      <p:sp>
        <p:nvSpPr>
          <p:cNvPr id="7" name="object 7"/>
          <p:cNvSpPr txBox="1"/>
          <p:nvPr/>
        </p:nvSpPr>
        <p:spPr>
          <a:xfrm>
            <a:off x="252473" y="6330835"/>
            <a:ext cx="762364" cy="449580"/>
          </a:xfrm>
          <a:prstGeom prst="rect">
            <a:avLst/>
          </a:prstGeom>
        </p:spPr>
        <p:txBody>
          <a:bodyPr vert="horz" wrap="square" lIns="0" tIns="0" rIns="0" bIns="0" rtlCol="0">
            <a:noAutofit/>
          </a:bodyPr>
          <a:lstStyle/>
          <a:p>
            <a:pPr marL="12700" marR="12700" indent="177800" algn="r">
              <a:lnSpc>
                <a:spcPct val="112799"/>
              </a:lnSpc>
            </a:pPr>
            <a:r>
              <a:rPr lang="en-US" sz="1000" b="1" spc="-70" dirty="0" smtClean="0">
                <a:solidFill>
                  <a:srgbClr val="231F20"/>
                </a:solidFill>
                <a:latin typeface="+mj-lt"/>
                <a:cs typeface="Arial"/>
              </a:rPr>
              <a:t>P</a:t>
            </a:r>
            <a:r>
              <a:rPr sz="1000" b="1" spc="-70" dirty="0" smtClean="0">
                <a:solidFill>
                  <a:srgbClr val="231F20"/>
                </a:solidFill>
                <a:latin typeface="+mj-lt"/>
                <a:cs typeface="Arial"/>
              </a:rPr>
              <a:t>eriod</a:t>
            </a:r>
            <a:r>
              <a:rPr sz="1000" spc="-35" dirty="0" smtClean="0">
                <a:solidFill>
                  <a:srgbClr val="231F20"/>
                </a:solidFill>
                <a:latin typeface="+mj-lt"/>
                <a:cs typeface="Arial"/>
              </a:rPr>
              <a:t>. </a:t>
            </a:r>
            <a:endParaRPr lang="en-US" sz="1000" b="1" spc="-35" dirty="0">
              <a:solidFill>
                <a:srgbClr val="231F20"/>
              </a:solidFill>
              <a:latin typeface="+mj-lt"/>
              <a:cs typeface="Arial"/>
            </a:endParaRPr>
          </a:p>
        </p:txBody>
      </p:sp>
      <p:sp>
        <p:nvSpPr>
          <p:cNvPr id="8" name="object 8"/>
          <p:cNvSpPr txBox="1"/>
          <p:nvPr/>
        </p:nvSpPr>
        <p:spPr>
          <a:xfrm>
            <a:off x="706060" y="7085309"/>
            <a:ext cx="600850" cy="45719"/>
          </a:xfrm>
          <a:prstGeom prst="rect">
            <a:avLst/>
          </a:prstGeom>
        </p:spPr>
        <p:txBody>
          <a:bodyPr vert="horz" wrap="square" lIns="0" tIns="0" rIns="0" bIns="0" rtlCol="0">
            <a:noAutofit/>
          </a:bodyPr>
          <a:lstStyle/>
          <a:p>
            <a:pPr marL="12700">
              <a:lnSpc>
                <a:spcPct val="100000"/>
              </a:lnSpc>
            </a:pPr>
            <a:r>
              <a:rPr sz="1000" b="1" spc="-75" dirty="0" smtClean="0">
                <a:solidFill>
                  <a:srgbClr val="231F20"/>
                </a:solidFill>
                <a:latin typeface="+mj-lt"/>
                <a:cs typeface="Arial"/>
              </a:rPr>
              <a:t>colon</a:t>
            </a:r>
            <a:r>
              <a:rPr sz="1000" b="1" spc="-35" dirty="0" smtClean="0">
                <a:solidFill>
                  <a:srgbClr val="231F20"/>
                </a:solidFill>
                <a:latin typeface="+mj-lt"/>
                <a:cs typeface="Arial"/>
              </a:rPr>
              <a:t> </a:t>
            </a:r>
            <a:r>
              <a:rPr sz="1000" spc="-35" dirty="0" smtClean="0">
                <a:solidFill>
                  <a:srgbClr val="231F20"/>
                </a:solidFill>
                <a:latin typeface="+mj-lt"/>
                <a:cs typeface="Arial"/>
              </a:rPr>
              <a:t>:</a:t>
            </a:r>
            <a:endParaRPr sz="1000" dirty="0">
              <a:latin typeface="+mj-lt"/>
              <a:cs typeface="Arial"/>
            </a:endParaRPr>
          </a:p>
        </p:txBody>
      </p:sp>
      <p:sp>
        <p:nvSpPr>
          <p:cNvPr id="9" name="object 9"/>
          <p:cNvSpPr txBox="1"/>
          <p:nvPr/>
        </p:nvSpPr>
        <p:spPr>
          <a:xfrm>
            <a:off x="518833" y="7334191"/>
            <a:ext cx="674997" cy="139517"/>
          </a:xfrm>
          <a:prstGeom prst="rect">
            <a:avLst/>
          </a:prstGeom>
        </p:spPr>
        <p:txBody>
          <a:bodyPr vert="horz" wrap="square" lIns="0" tIns="0" rIns="0" bIns="0" rtlCol="0">
            <a:noAutofit/>
          </a:bodyPr>
          <a:lstStyle/>
          <a:p>
            <a:pPr marL="12700">
              <a:lnSpc>
                <a:spcPct val="100000"/>
              </a:lnSpc>
            </a:pPr>
            <a:r>
              <a:rPr sz="1000" b="1" spc="-70" dirty="0" smtClean="0">
                <a:solidFill>
                  <a:srgbClr val="231F20"/>
                </a:solidFill>
                <a:latin typeface="+mj-lt"/>
                <a:cs typeface="Arial"/>
              </a:rPr>
              <a:t>parenthesis</a:t>
            </a:r>
            <a:r>
              <a:rPr sz="1000" b="1" spc="-35" dirty="0" smtClean="0">
                <a:solidFill>
                  <a:srgbClr val="231F20"/>
                </a:solidFill>
                <a:latin typeface="+mj-lt"/>
                <a:cs typeface="Arial"/>
              </a:rPr>
              <a:t> </a:t>
            </a:r>
            <a:r>
              <a:rPr sz="1000" b="1" spc="-80" dirty="0" smtClean="0">
                <a:solidFill>
                  <a:srgbClr val="231F20"/>
                </a:solidFill>
                <a:latin typeface="+mj-lt"/>
                <a:cs typeface="Arial"/>
              </a:rPr>
              <a:t>(</a:t>
            </a:r>
            <a:r>
              <a:rPr sz="1000" b="1" spc="-35" dirty="0" smtClean="0">
                <a:solidFill>
                  <a:srgbClr val="231F20"/>
                </a:solidFill>
                <a:latin typeface="+mj-lt"/>
                <a:cs typeface="Arial"/>
              </a:rPr>
              <a:t> </a:t>
            </a:r>
            <a:r>
              <a:rPr sz="1000" b="1" spc="-80" dirty="0" smtClean="0">
                <a:solidFill>
                  <a:srgbClr val="231F20"/>
                </a:solidFill>
                <a:latin typeface="+mj-lt"/>
                <a:cs typeface="Arial"/>
              </a:rPr>
              <a:t>)</a:t>
            </a:r>
            <a:endParaRPr sz="1000" b="1" dirty="0">
              <a:latin typeface="+mj-lt"/>
              <a:cs typeface="Arial"/>
            </a:endParaRPr>
          </a:p>
        </p:txBody>
      </p:sp>
      <p:sp>
        <p:nvSpPr>
          <p:cNvPr id="10" name="object 10"/>
          <p:cNvSpPr txBox="1"/>
          <p:nvPr/>
        </p:nvSpPr>
        <p:spPr>
          <a:xfrm>
            <a:off x="818387" y="7665162"/>
            <a:ext cx="380110" cy="140970"/>
          </a:xfrm>
          <a:prstGeom prst="rect">
            <a:avLst/>
          </a:prstGeom>
        </p:spPr>
        <p:txBody>
          <a:bodyPr vert="horz" wrap="square" lIns="0" tIns="0" rIns="0" bIns="0" rtlCol="0">
            <a:noAutofit/>
          </a:bodyPr>
          <a:lstStyle/>
          <a:p>
            <a:pPr marL="12700">
              <a:lnSpc>
                <a:spcPct val="100000"/>
              </a:lnSpc>
            </a:pPr>
            <a:r>
              <a:rPr sz="1000" b="1" spc="-55" dirty="0" smtClean="0">
                <a:solidFill>
                  <a:srgbClr val="231F20"/>
                </a:solidFill>
                <a:latin typeface="+mj-lt"/>
                <a:cs typeface="Arial"/>
              </a:rPr>
              <a:t>etc.</a:t>
            </a:r>
            <a:endParaRPr sz="1000" b="1" dirty="0">
              <a:latin typeface="+mj-lt"/>
              <a:cs typeface="Arial"/>
            </a:endParaRPr>
          </a:p>
        </p:txBody>
      </p:sp>
      <p:sp>
        <p:nvSpPr>
          <p:cNvPr id="11" name="object 11"/>
          <p:cNvSpPr txBox="1"/>
          <p:nvPr/>
        </p:nvSpPr>
        <p:spPr>
          <a:xfrm>
            <a:off x="834088" y="7975425"/>
            <a:ext cx="837271" cy="140970"/>
          </a:xfrm>
          <a:prstGeom prst="rect">
            <a:avLst/>
          </a:prstGeom>
        </p:spPr>
        <p:txBody>
          <a:bodyPr vert="horz" wrap="square" lIns="0" tIns="0" rIns="0" bIns="0" rtlCol="0">
            <a:noAutofit/>
          </a:bodyPr>
          <a:lstStyle/>
          <a:p>
            <a:pPr marL="12700">
              <a:lnSpc>
                <a:spcPct val="100000"/>
              </a:lnSpc>
            </a:pPr>
            <a:r>
              <a:rPr sz="1000" b="1" spc="-65" dirty="0" smtClean="0">
                <a:solidFill>
                  <a:srgbClr val="231F20"/>
                </a:solidFill>
                <a:latin typeface="+mj-lt"/>
                <a:cs typeface="Arial"/>
              </a:rPr>
              <a:t>e.g.</a:t>
            </a:r>
            <a:endParaRPr sz="1000" b="1" dirty="0">
              <a:latin typeface="+mj-lt"/>
              <a:cs typeface="Arial"/>
            </a:endParaRPr>
          </a:p>
        </p:txBody>
      </p:sp>
      <p:sp>
        <p:nvSpPr>
          <p:cNvPr id="12" name="object 12"/>
          <p:cNvSpPr txBox="1"/>
          <p:nvPr/>
        </p:nvSpPr>
        <p:spPr>
          <a:xfrm>
            <a:off x="834088" y="8307849"/>
            <a:ext cx="348962" cy="195989"/>
          </a:xfrm>
          <a:prstGeom prst="rect">
            <a:avLst/>
          </a:prstGeom>
        </p:spPr>
        <p:txBody>
          <a:bodyPr vert="horz" wrap="square" lIns="0" tIns="0" rIns="0" bIns="0" rtlCol="0">
            <a:noAutofit/>
          </a:bodyPr>
          <a:lstStyle/>
          <a:p>
            <a:pPr marL="12700">
              <a:lnSpc>
                <a:spcPct val="100000"/>
              </a:lnSpc>
            </a:pPr>
            <a:r>
              <a:rPr sz="1000" b="1" spc="-50" dirty="0" smtClean="0">
                <a:solidFill>
                  <a:srgbClr val="231F20"/>
                </a:solidFill>
                <a:latin typeface="+mj-lt"/>
                <a:cs typeface="Arial"/>
              </a:rPr>
              <a:t>i.e.</a:t>
            </a:r>
            <a:endParaRPr sz="1000" b="1" dirty="0">
              <a:latin typeface="+mj-lt"/>
              <a:cs typeface="Arial"/>
            </a:endParaRPr>
          </a:p>
        </p:txBody>
      </p:sp>
      <p:sp>
        <p:nvSpPr>
          <p:cNvPr id="13" name="object 13"/>
          <p:cNvSpPr txBox="1"/>
          <p:nvPr/>
        </p:nvSpPr>
        <p:spPr>
          <a:xfrm>
            <a:off x="812207" y="8528958"/>
            <a:ext cx="223520" cy="140970"/>
          </a:xfrm>
          <a:prstGeom prst="rect">
            <a:avLst/>
          </a:prstGeom>
        </p:spPr>
        <p:txBody>
          <a:bodyPr vert="horz" wrap="square" lIns="0" tIns="0" rIns="0" bIns="0" rtlCol="0">
            <a:noAutofit/>
          </a:bodyPr>
          <a:lstStyle/>
          <a:p>
            <a:pPr marL="12700">
              <a:lnSpc>
                <a:spcPct val="100000"/>
              </a:lnSpc>
            </a:pPr>
            <a:r>
              <a:rPr sz="900" b="1" spc="-60" dirty="0" smtClean="0">
                <a:solidFill>
                  <a:srgbClr val="231F20"/>
                </a:solidFill>
                <a:latin typeface="+mj-lt"/>
                <a:cs typeface="Arial"/>
              </a:rPr>
              <a:t>et</a:t>
            </a:r>
            <a:r>
              <a:rPr sz="900" b="1" spc="-35" dirty="0" smtClean="0">
                <a:solidFill>
                  <a:srgbClr val="231F20"/>
                </a:solidFill>
                <a:latin typeface="+mj-lt"/>
                <a:cs typeface="Arial"/>
              </a:rPr>
              <a:t> </a:t>
            </a:r>
            <a:r>
              <a:rPr sz="900" b="1" spc="-50" dirty="0" smtClean="0">
                <a:solidFill>
                  <a:srgbClr val="231F20"/>
                </a:solidFill>
                <a:latin typeface="+mj-lt"/>
                <a:cs typeface="Arial"/>
              </a:rPr>
              <a:t>al.</a:t>
            </a:r>
            <a:endParaRPr sz="900" b="1" dirty="0">
              <a:latin typeface="+mj-lt"/>
              <a:cs typeface="Arial"/>
            </a:endParaRPr>
          </a:p>
        </p:txBody>
      </p:sp>
      <p:sp>
        <p:nvSpPr>
          <p:cNvPr id="14" name="object 14"/>
          <p:cNvSpPr txBox="1"/>
          <p:nvPr/>
        </p:nvSpPr>
        <p:spPr>
          <a:xfrm>
            <a:off x="1450646" y="8810910"/>
            <a:ext cx="2907030" cy="450215"/>
          </a:xfrm>
          <a:prstGeom prst="rect">
            <a:avLst/>
          </a:prstGeom>
        </p:spPr>
        <p:txBody>
          <a:bodyPr vert="horz" wrap="square" lIns="0" tIns="0" rIns="0" bIns="0" rtlCol="0">
            <a:noAutofit/>
          </a:bodyPr>
          <a:lstStyle/>
          <a:p>
            <a:pPr marL="12700" marR="1379855">
              <a:lnSpc>
                <a:spcPct val="112799"/>
              </a:lnSpc>
            </a:pPr>
            <a:r>
              <a:rPr sz="900" spc="40" dirty="0" smtClean="0">
                <a:solidFill>
                  <a:srgbClr val="231F20"/>
                </a:solidFill>
                <a:latin typeface="+mj-lt"/>
                <a:cs typeface="Times New Roman"/>
              </a:rPr>
              <a:t>America</a:t>
            </a:r>
            <a:r>
              <a:rPr sz="900" spc="30" dirty="0" smtClean="0">
                <a:solidFill>
                  <a:srgbClr val="231F20"/>
                </a:solidFill>
                <a:latin typeface="+mj-lt"/>
                <a:cs typeface="Times New Roman"/>
              </a:rPr>
              <a:t>n</a:t>
            </a:r>
            <a:r>
              <a:rPr sz="900" spc="20" dirty="0" smtClean="0">
                <a:solidFill>
                  <a:srgbClr val="231F20"/>
                </a:solidFill>
                <a:latin typeface="+mj-lt"/>
                <a:cs typeface="Times New Roman"/>
              </a:rPr>
              <a:t> Soci</a:t>
            </a:r>
            <a:r>
              <a:rPr sz="900" spc="30" dirty="0" smtClean="0">
                <a:solidFill>
                  <a:srgbClr val="231F20"/>
                </a:solidFill>
                <a:latin typeface="+mj-lt"/>
                <a:cs typeface="Times New Roman"/>
              </a:rPr>
              <a:t>e</a:t>
            </a:r>
            <a:r>
              <a:rPr sz="900" spc="60" dirty="0" smtClean="0">
                <a:solidFill>
                  <a:srgbClr val="231F20"/>
                </a:solidFill>
                <a:latin typeface="+mj-lt"/>
                <a:cs typeface="Times New Roman"/>
              </a:rPr>
              <a:t>t</a:t>
            </a:r>
            <a:r>
              <a:rPr sz="900" spc="-30" dirty="0" smtClean="0">
                <a:solidFill>
                  <a:srgbClr val="231F20"/>
                </a:solidFill>
                <a:latin typeface="+mj-lt"/>
                <a:cs typeface="Times New Roman"/>
              </a:rPr>
              <a:t>y</a:t>
            </a:r>
            <a:r>
              <a:rPr sz="900" spc="20" dirty="0" smtClean="0">
                <a:solidFill>
                  <a:srgbClr val="231F20"/>
                </a:solidFill>
                <a:latin typeface="+mj-lt"/>
                <a:cs typeface="Times New Roman"/>
              </a:rPr>
              <a:t> </a:t>
            </a:r>
            <a:r>
              <a:rPr sz="900" spc="15" dirty="0" smtClean="0">
                <a:solidFill>
                  <a:srgbClr val="231F20"/>
                </a:solidFill>
                <a:latin typeface="+mj-lt"/>
                <a:cs typeface="Times New Roman"/>
              </a:rPr>
              <a:t>o</a:t>
            </a:r>
            <a:r>
              <a:rPr sz="900" spc="5" dirty="0" smtClean="0">
                <a:solidFill>
                  <a:srgbClr val="231F20"/>
                </a:solidFill>
                <a:latin typeface="+mj-lt"/>
                <a:cs typeface="Times New Roman"/>
              </a:rPr>
              <a:t>f</a:t>
            </a:r>
            <a:r>
              <a:rPr sz="900" spc="20" dirty="0" smtClean="0">
                <a:solidFill>
                  <a:srgbClr val="231F20"/>
                </a:solidFill>
                <a:latin typeface="+mj-lt"/>
                <a:cs typeface="Times New Roman"/>
              </a:rPr>
              <a:t> </a:t>
            </a:r>
            <a:r>
              <a:rPr sz="900" spc="40" dirty="0" smtClean="0">
                <a:solidFill>
                  <a:srgbClr val="231F20"/>
                </a:solidFill>
                <a:latin typeface="+mj-lt"/>
                <a:cs typeface="Times New Roman"/>
              </a:rPr>
              <a:t>Agrono</a:t>
            </a:r>
            <a:r>
              <a:rPr sz="900" spc="50" dirty="0" smtClean="0">
                <a:solidFill>
                  <a:srgbClr val="231F20"/>
                </a:solidFill>
                <a:latin typeface="+mj-lt"/>
                <a:cs typeface="Times New Roman"/>
              </a:rPr>
              <a:t>m</a:t>
            </a:r>
            <a:r>
              <a:rPr sz="900" spc="-30" dirty="0" smtClean="0">
                <a:solidFill>
                  <a:srgbClr val="231F20"/>
                </a:solidFill>
                <a:latin typeface="+mj-lt"/>
                <a:cs typeface="Times New Roman"/>
              </a:rPr>
              <a:t>y</a:t>
            </a:r>
            <a:r>
              <a:rPr sz="900" spc="-15" dirty="0" smtClean="0">
                <a:solidFill>
                  <a:srgbClr val="231F20"/>
                </a:solidFill>
                <a:latin typeface="+mj-lt"/>
                <a:cs typeface="Times New Roman"/>
              </a:rPr>
              <a:t> </a:t>
            </a:r>
            <a:r>
              <a:rPr sz="900" spc="40" dirty="0" smtClean="0">
                <a:solidFill>
                  <a:srgbClr val="231F20"/>
                </a:solidFill>
                <a:latin typeface="+mj-lt"/>
                <a:cs typeface="Times New Roman"/>
              </a:rPr>
              <a:t>Agrono</a:t>
            </a:r>
            <a:r>
              <a:rPr sz="900" spc="50" dirty="0" smtClean="0">
                <a:solidFill>
                  <a:srgbClr val="231F20"/>
                </a:solidFill>
                <a:latin typeface="+mj-lt"/>
                <a:cs typeface="Times New Roman"/>
              </a:rPr>
              <a:t>m</a:t>
            </a:r>
            <a:r>
              <a:rPr sz="900" spc="-30" dirty="0" smtClean="0">
                <a:solidFill>
                  <a:srgbClr val="231F20"/>
                </a:solidFill>
                <a:latin typeface="+mj-lt"/>
                <a:cs typeface="Times New Roman"/>
              </a:rPr>
              <a:t>y</a:t>
            </a:r>
            <a:r>
              <a:rPr sz="900" spc="20" dirty="0" smtClean="0">
                <a:solidFill>
                  <a:srgbClr val="231F20"/>
                </a:solidFill>
                <a:latin typeface="+mj-lt"/>
                <a:cs typeface="Times New Roman"/>
              </a:rPr>
              <a:t> </a:t>
            </a:r>
            <a:r>
              <a:rPr sz="900" spc="70" dirty="0" smtClean="0">
                <a:solidFill>
                  <a:srgbClr val="231F20"/>
                </a:solidFill>
                <a:latin typeface="+mj-lt"/>
                <a:cs typeface="Times New Roman"/>
              </a:rPr>
              <a:t>J</a:t>
            </a:r>
            <a:r>
              <a:rPr sz="900" spc="50" dirty="0" smtClean="0">
                <a:solidFill>
                  <a:srgbClr val="231F20"/>
                </a:solidFill>
                <a:latin typeface="+mj-lt"/>
                <a:cs typeface="Times New Roman"/>
              </a:rPr>
              <a:t>ournal</a:t>
            </a:r>
            <a:endParaRPr sz="900" dirty="0">
              <a:latin typeface="+mj-lt"/>
              <a:cs typeface="Times New Roman"/>
            </a:endParaRPr>
          </a:p>
          <a:p>
            <a:pPr marL="23495">
              <a:lnSpc>
                <a:spcPct val="100000"/>
              </a:lnSpc>
              <a:spcBef>
                <a:spcPts val="180"/>
              </a:spcBef>
            </a:pPr>
            <a:r>
              <a:rPr sz="900" spc="60" dirty="0" smtClean="0">
                <a:solidFill>
                  <a:srgbClr val="231F20"/>
                </a:solidFill>
                <a:latin typeface="+mj-lt"/>
                <a:cs typeface="Arial"/>
              </a:rPr>
              <a:t>https:</a:t>
            </a:r>
            <a:r>
              <a:rPr sz="900" spc="45" dirty="0" smtClean="0">
                <a:solidFill>
                  <a:srgbClr val="231F20"/>
                </a:solidFill>
                <a:latin typeface="+mj-lt"/>
                <a:cs typeface="Arial"/>
              </a:rPr>
              <a:t>/</a:t>
            </a:r>
            <a:r>
              <a:rPr sz="900" spc="150" dirty="0" smtClean="0">
                <a:solidFill>
                  <a:srgbClr val="231F20"/>
                </a:solidFill>
                <a:latin typeface="+mj-lt"/>
                <a:cs typeface="Arial"/>
              </a:rPr>
              <a:t>/</a:t>
            </a:r>
            <a:r>
              <a:rPr sz="900" spc="110" dirty="0" smtClean="0">
                <a:solidFill>
                  <a:srgbClr val="231F20"/>
                </a:solidFill>
                <a:latin typeface="+mj-lt"/>
                <a:cs typeface="Arial"/>
                <a:hlinkClick r:id="rId2"/>
              </a:rPr>
              <a:t>ww</a:t>
            </a:r>
            <a:r>
              <a:rPr sz="900" spc="60" dirty="0" smtClean="0">
                <a:solidFill>
                  <a:srgbClr val="231F20"/>
                </a:solidFill>
                <a:latin typeface="+mj-lt"/>
                <a:cs typeface="Arial"/>
                <a:hlinkClick r:id="rId2"/>
              </a:rPr>
              <a:t>w</a:t>
            </a:r>
            <a:r>
              <a:rPr sz="900" spc="40" dirty="0" smtClean="0">
                <a:solidFill>
                  <a:srgbClr val="231F20"/>
                </a:solidFill>
                <a:latin typeface="+mj-lt"/>
                <a:cs typeface="Arial"/>
                <a:hlinkClick r:id="rId2"/>
              </a:rPr>
              <a:t>.ag</a:t>
            </a:r>
            <a:r>
              <a:rPr sz="900" spc="15" dirty="0" smtClean="0">
                <a:solidFill>
                  <a:srgbClr val="231F20"/>
                </a:solidFill>
                <a:latin typeface="+mj-lt"/>
                <a:cs typeface="Arial"/>
                <a:hlinkClick r:id="rId2"/>
              </a:rPr>
              <a:t>r</a:t>
            </a:r>
            <a:r>
              <a:rPr sz="900" spc="70" dirty="0" smtClean="0">
                <a:solidFill>
                  <a:srgbClr val="231F20"/>
                </a:solidFill>
                <a:latin typeface="+mj-lt"/>
                <a:cs typeface="Arial"/>
                <a:hlinkClick r:id="rId2"/>
              </a:rPr>
              <a:t>ono</a:t>
            </a:r>
            <a:r>
              <a:rPr sz="900" spc="90" dirty="0" smtClean="0">
                <a:solidFill>
                  <a:srgbClr val="231F20"/>
                </a:solidFill>
                <a:latin typeface="+mj-lt"/>
                <a:cs typeface="Arial"/>
                <a:hlinkClick r:id="rId2"/>
              </a:rPr>
              <a:t>m</a:t>
            </a:r>
            <a:r>
              <a:rPr sz="900" spc="15" dirty="0" smtClean="0">
                <a:solidFill>
                  <a:srgbClr val="231F20"/>
                </a:solidFill>
                <a:latin typeface="+mj-lt"/>
                <a:cs typeface="Arial"/>
                <a:hlinkClick r:id="rId2"/>
              </a:rPr>
              <a:t>y</a:t>
            </a:r>
            <a:r>
              <a:rPr sz="900" spc="-35" dirty="0" smtClean="0">
                <a:solidFill>
                  <a:srgbClr val="231F20"/>
                </a:solidFill>
                <a:latin typeface="+mj-lt"/>
                <a:cs typeface="Arial"/>
                <a:hlinkClick r:id="rId2"/>
              </a:rPr>
              <a:t>.</a:t>
            </a:r>
            <a:r>
              <a:rPr sz="900" spc="90" dirty="0" smtClean="0">
                <a:solidFill>
                  <a:srgbClr val="231F20"/>
                </a:solidFill>
                <a:latin typeface="+mj-lt"/>
                <a:cs typeface="Arial"/>
                <a:hlinkClick r:id="rId2"/>
              </a:rPr>
              <a:t>o</a:t>
            </a:r>
            <a:r>
              <a:rPr sz="900" spc="40" dirty="0" smtClean="0">
                <a:solidFill>
                  <a:srgbClr val="231F20"/>
                </a:solidFill>
                <a:latin typeface="+mj-lt"/>
                <a:cs typeface="Arial"/>
                <a:hlinkClick r:id="rId2"/>
              </a:rPr>
              <a:t>r</a:t>
            </a:r>
            <a:r>
              <a:rPr sz="900" spc="185" dirty="0" smtClean="0">
                <a:solidFill>
                  <a:srgbClr val="231F20"/>
                </a:solidFill>
                <a:latin typeface="+mj-lt"/>
                <a:cs typeface="Arial"/>
                <a:hlinkClick r:id="rId2"/>
              </a:rPr>
              <a:t>g</a:t>
            </a:r>
            <a:r>
              <a:rPr sz="900" spc="55" dirty="0" smtClean="0">
                <a:solidFill>
                  <a:srgbClr val="231F20"/>
                </a:solidFill>
                <a:latin typeface="+mj-lt"/>
                <a:cs typeface="Arial"/>
                <a:hlinkClick r:id="rId2"/>
              </a:rPr>
              <a:t>/public</a:t>
            </a:r>
            <a:r>
              <a:rPr sz="900" spc="65" dirty="0" smtClean="0">
                <a:solidFill>
                  <a:srgbClr val="231F20"/>
                </a:solidFill>
                <a:latin typeface="+mj-lt"/>
                <a:cs typeface="Arial"/>
                <a:hlinkClick r:id="rId2"/>
              </a:rPr>
              <a:t>ations/language-help</a:t>
            </a:r>
            <a:endParaRPr sz="900" dirty="0">
              <a:latin typeface="+mj-lt"/>
              <a:cs typeface="Arial"/>
            </a:endParaRPr>
          </a:p>
        </p:txBody>
      </p:sp>
      <p:sp>
        <p:nvSpPr>
          <p:cNvPr id="15" name="object 15"/>
          <p:cNvSpPr/>
          <p:nvPr/>
        </p:nvSpPr>
        <p:spPr>
          <a:xfrm>
            <a:off x="1348451" y="2740553"/>
            <a:ext cx="3200400" cy="0"/>
          </a:xfrm>
          <a:custGeom>
            <a:avLst/>
            <a:gdLst/>
            <a:ahLst/>
            <a:cxnLst/>
            <a:rect l="l" t="t" r="r" b="b"/>
            <a:pathLst>
              <a:path w="3200400">
                <a:moveTo>
                  <a:pt x="0" y="0"/>
                </a:moveTo>
                <a:lnTo>
                  <a:pt x="3200400" y="0"/>
                </a:lnTo>
              </a:path>
            </a:pathLst>
          </a:custGeom>
          <a:ln w="12700">
            <a:solidFill>
              <a:srgbClr val="F9A567"/>
            </a:solidFill>
          </a:ln>
        </p:spPr>
        <p:txBody>
          <a:bodyPr wrap="square" lIns="0" tIns="0" rIns="0" bIns="0" rtlCol="0">
            <a:noAutofit/>
          </a:bodyPr>
          <a:lstStyle/>
          <a:p>
            <a:endParaRPr sz="900">
              <a:latin typeface="+mj-lt"/>
            </a:endParaRPr>
          </a:p>
        </p:txBody>
      </p:sp>
      <p:sp>
        <p:nvSpPr>
          <p:cNvPr id="16" name="object 16"/>
          <p:cNvSpPr/>
          <p:nvPr/>
        </p:nvSpPr>
        <p:spPr>
          <a:xfrm>
            <a:off x="1337779" y="3139454"/>
            <a:ext cx="3200400" cy="0"/>
          </a:xfrm>
          <a:custGeom>
            <a:avLst/>
            <a:gdLst/>
            <a:ahLst/>
            <a:cxnLst/>
            <a:rect l="l" t="t" r="r" b="b"/>
            <a:pathLst>
              <a:path w="3200400">
                <a:moveTo>
                  <a:pt x="0" y="0"/>
                </a:moveTo>
                <a:lnTo>
                  <a:pt x="3200400" y="0"/>
                </a:lnTo>
              </a:path>
            </a:pathLst>
          </a:custGeom>
          <a:ln w="12700">
            <a:solidFill>
              <a:srgbClr val="F9A567"/>
            </a:solidFill>
          </a:ln>
        </p:spPr>
        <p:txBody>
          <a:bodyPr wrap="square" lIns="0" tIns="0" rIns="0" bIns="0" rtlCol="0">
            <a:noAutofit/>
          </a:bodyPr>
          <a:lstStyle/>
          <a:p>
            <a:endParaRPr sz="900">
              <a:latin typeface="+mj-lt"/>
            </a:endParaRPr>
          </a:p>
        </p:txBody>
      </p:sp>
      <p:sp>
        <p:nvSpPr>
          <p:cNvPr id="17" name="object 17"/>
          <p:cNvSpPr/>
          <p:nvPr/>
        </p:nvSpPr>
        <p:spPr>
          <a:xfrm>
            <a:off x="1339282" y="4809317"/>
            <a:ext cx="3200400" cy="0"/>
          </a:xfrm>
          <a:custGeom>
            <a:avLst/>
            <a:gdLst/>
            <a:ahLst/>
            <a:cxnLst/>
            <a:rect l="l" t="t" r="r" b="b"/>
            <a:pathLst>
              <a:path w="3200400">
                <a:moveTo>
                  <a:pt x="0" y="0"/>
                </a:moveTo>
                <a:lnTo>
                  <a:pt x="3200400" y="0"/>
                </a:lnTo>
              </a:path>
            </a:pathLst>
          </a:custGeom>
          <a:ln w="12700">
            <a:solidFill>
              <a:srgbClr val="F9A567"/>
            </a:solidFill>
          </a:ln>
        </p:spPr>
        <p:txBody>
          <a:bodyPr wrap="square" lIns="0" tIns="0" rIns="0" bIns="0" rtlCol="0">
            <a:noAutofit/>
          </a:bodyPr>
          <a:lstStyle/>
          <a:p>
            <a:endParaRPr sz="900">
              <a:latin typeface="+mj-lt"/>
            </a:endParaRPr>
          </a:p>
        </p:txBody>
      </p:sp>
      <p:sp>
        <p:nvSpPr>
          <p:cNvPr id="18" name="object 18"/>
          <p:cNvSpPr/>
          <p:nvPr/>
        </p:nvSpPr>
        <p:spPr>
          <a:xfrm>
            <a:off x="1328681" y="5316787"/>
            <a:ext cx="3200400" cy="0"/>
          </a:xfrm>
          <a:custGeom>
            <a:avLst/>
            <a:gdLst/>
            <a:ahLst/>
            <a:cxnLst/>
            <a:rect l="l" t="t" r="r" b="b"/>
            <a:pathLst>
              <a:path w="3200400">
                <a:moveTo>
                  <a:pt x="0" y="0"/>
                </a:moveTo>
                <a:lnTo>
                  <a:pt x="3200400" y="0"/>
                </a:lnTo>
              </a:path>
            </a:pathLst>
          </a:custGeom>
          <a:ln w="12700">
            <a:solidFill>
              <a:srgbClr val="F9A567"/>
            </a:solidFill>
          </a:ln>
        </p:spPr>
        <p:txBody>
          <a:bodyPr wrap="square" lIns="0" tIns="0" rIns="0" bIns="0" rtlCol="0">
            <a:noAutofit/>
          </a:bodyPr>
          <a:lstStyle/>
          <a:p>
            <a:endParaRPr sz="900">
              <a:latin typeface="+mj-lt"/>
            </a:endParaRPr>
          </a:p>
        </p:txBody>
      </p:sp>
      <p:sp>
        <p:nvSpPr>
          <p:cNvPr id="19" name="object 19"/>
          <p:cNvSpPr txBox="1"/>
          <p:nvPr/>
        </p:nvSpPr>
        <p:spPr>
          <a:xfrm>
            <a:off x="1359857" y="2431891"/>
            <a:ext cx="3359518" cy="410760"/>
          </a:xfrm>
          <a:prstGeom prst="rect">
            <a:avLst/>
          </a:prstGeom>
        </p:spPr>
        <p:txBody>
          <a:bodyPr vert="horz" wrap="square" lIns="0" tIns="0" rIns="0" bIns="0" rtlCol="0">
            <a:noAutofit/>
          </a:bodyPr>
          <a:lstStyle/>
          <a:p>
            <a:pPr marL="12700" marR="12700" indent="10160">
              <a:lnSpc>
                <a:spcPct val="112700"/>
              </a:lnSpc>
            </a:pPr>
            <a:r>
              <a:rPr lang="en-US" sz="900" dirty="0" smtClean="0">
                <a:latin typeface="+mj-lt"/>
                <a:cs typeface="Times New Roman"/>
              </a:rPr>
              <a:t>A current estimate of global phosphorus use efficiency (PUE)</a:t>
            </a:r>
          </a:p>
          <a:p>
            <a:pPr marL="12700" marR="12700" indent="10160">
              <a:lnSpc>
                <a:spcPct val="112700"/>
              </a:lnSpc>
            </a:pPr>
            <a:r>
              <a:rPr lang="en-US" sz="900" dirty="0" smtClean="0">
                <a:latin typeface="+mj-lt"/>
                <a:cs typeface="Times New Roman"/>
              </a:rPr>
              <a:t>for cereal production is not available.</a:t>
            </a:r>
            <a:endParaRPr sz="900" dirty="0">
              <a:latin typeface="+mj-lt"/>
              <a:cs typeface="Times New Roman"/>
            </a:endParaRPr>
          </a:p>
        </p:txBody>
      </p:sp>
      <p:sp>
        <p:nvSpPr>
          <p:cNvPr id="20" name="object 20"/>
          <p:cNvSpPr txBox="1"/>
          <p:nvPr/>
        </p:nvSpPr>
        <p:spPr>
          <a:xfrm>
            <a:off x="1337779" y="2780433"/>
            <a:ext cx="3381596" cy="150399"/>
          </a:xfrm>
          <a:prstGeom prst="rect">
            <a:avLst/>
          </a:prstGeom>
        </p:spPr>
        <p:txBody>
          <a:bodyPr vert="horz" wrap="square" lIns="0" tIns="0" rIns="0" bIns="0" rtlCol="0">
            <a:noAutofit/>
          </a:bodyPr>
          <a:lstStyle/>
          <a:p>
            <a:pPr marL="13970" marR="12700" indent="-1905">
              <a:lnSpc>
                <a:spcPct val="112700"/>
              </a:lnSpc>
            </a:pPr>
            <a:r>
              <a:rPr lang="en-US" sz="900" spc="30" dirty="0" smtClean="0">
                <a:solidFill>
                  <a:srgbClr val="231F20"/>
                </a:solidFill>
                <a:latin typeface="+mj-lt"/>
                <a:cs typeface="Times New Roman"/>
              </a:rPr>
              <a:t>The objectives of this paper were to estimate PUE for cereal crops grown in the world and to review methods for improvement.</a:t>
            </a:r>
            <a:endParaRPr sz="900" dirty="0">
              <a:latin typeface="+mj-lt"/>
              <a:cs typeface="Times New Roman"/>
            </a:endParaRPr>
          </a:p>
        </p:txBody>
      </p:sp>
      <p:sp>
        <p:nvSpPr>
          <p:cNvPr id="21" name="object 21"/>
          <p:cNvSpPr txBox="1"/>
          <p:nvPr/>
        </p:nvSpPr>
        <p:spPr>
          <a:xfrm>
            <a:off x="1345582" y="3207894"/>
            <a:ext cx="3319701" cy="1635974"/>
          </a:xfrm>
          <a:prstGeom prst="rect">
            <a:avLst/>
          </a:prstGeom>
        </p:spPr>
        <p:txBody>
          <a:bodyPr vert="horz" wrap="square" lIns="0" tIns="0" rIns="0" bIns="0" rtlCol="0">
            <a:noAutofit/>
          </a:bodyPr>
          <a:lstStyle/>
          <a:p>
            <a:pPr marL="15240" marR="12700" indent="-3175">
              <a:lnSpc>
                <a:spcPct val="112700"/>
              </a:lnSpc>
            </a:pPr>
            <a:r>
              <a:rPr lang="en-US" sz="900" spc="30" dirty="0" smtClean="0">
                <a:solidFill>
                  <a:srgbClr val="231F20"/>
                </a:solidFill>
                <a:latin typeface="+mj-lt"/>
                <a:cs typeface="Times New Roman"/>
              </a:rPr>
              <a:t>Phosphorus use efficiency was determined using world cereal harvested area, total grain production, and P fertilizer consumption from 1961 to 2013, in addition to assumptions established from previous literature. World PUE of cereal crops was calculated using both balance and difference methods. Using the balance method, cereal grain P uptake is divided by the P fertilizer applied. Alternatively, the difference method accounts for P coming from the soil and that is subtracted from applied P. Utilized in this analysis is the estimate that cereal production accounts for 61% of the total harvested cropland.</a:t>
            </a:r>
            <a:endParaRPr sz="900" dirty="0">
              <a:latin typeface="+mj-lt"/>
              <a:cs typeface="Times New Roman"/>
            </a:endParaRPr>
          </a:p>
        </p:txBody>
      </p:sp>
      <p:sp>
        <p:nvSpPr>
          <p:cNvPr id="22" name="object 22"/>
          <p:cNvSpPr txBox="1"/>
          <p:nvPr/>
        </p:nvSpPr>
        <p:spPr>
          <a:xfrm>
            <a:off x="1306910" y="5316787"/>
            <a:ext cx="3330301" cy="406871"/>
          </a:xfrm>
          <a:prstGeom prst="rect">
            <a:avLst/>
          </a:prstGeom>
        </p:spPr>
        <p:txBody>
          <a:bodyPr vert="horz" wrap="square" lIns="0" tIns="0" rIns="0" bIns="0" rtlCol="0">
            <a:noAutofit/>
          </a:bodyPr>
          <a:lstStyle/>
          <a:p>
            <a:pPr marL="15875" marR="12700" indent="0">
              <a:lnSpc>
                <a:spcPct val="112799"/>
              </a:lnSpc>
            </a:pPr>
            <a:r>
              <a:rPr lang="en-US" sz="900" spc="20" dirty="0" smtClean="0">
                <a:solidFill>
                  <a:srgbClr val="231F20"/>
                </a:solidFill>
                <a:latin typeface="+mj-lt"/>
                <a:cs typeface="Times New Roman"/>
              </a:rPr>
              <a:t>Cereal grain yields increased from 1.35 to 3.90 Mg ha</a:t>
            </a:r>
            <a:r>
              <a:rPr lang="en-US" sz="900" spc="20" baseline="30000" dirty="0" smtClean="0">
                <a:solidFill>
                  <a:srgbClr val="231F20"/>
                </a:solidFill>
                <a:latin typeface="+mj-lt"/>
                <a:cs typeface="Times New Roman"/>
              </a:rPr>
              <a:t>–1</a:t>
            </a:r>
            <a:r>
              <a:rPr lang="en-US" sz="900" spc="20" dirty="0" smtClean="0">
                <a:solidFill>
                  <a:srgbClr val="231F20"/>
                </a:solidFill>
                <a:latin typeface="+mj-lt"/>
                <a:cs typeface="Times New Roman"/>
              </a:rPr>
              <a:t> between 1961 and 2013. In 1961, the world’s fertilizer P consumption was 4,770,182 Mg and increased to 16,662,470 Mg of P fertilizer by 2013. This represents a 3.5x increase in P fertilizer consumption over 53 yr.</a:t>
            </a:r>
            <a:endParaRPr sz="900" dirty="0">
              <a:latin typeface="+mj-lt"/>
              <a:cs typeface="Times New Roman"/>
            </a:endParaRPr>
          </a:p>
        </p:txBody>
      </p:sp>
      <p:sp>
        <p:nvSpPr>
          <p:cNvPr id="23" name="object 23"/>
          <p:cNvSpPr txBox="1"/>
          <p:nvPr/>
        </p:nvSpPr>
        <p:spPr>
          <a:xfrm>
            <a:off x="1332612" y="4809317"/>
            <a:ext cx="3333037" cy="474345"/>
          </a:xfrm>
          <a:prstGeom prst="rect">
            <a:avLst/>
          </a:prstGeom>
        </p:spPr>
        <p:txBody>
          <a:bodyPr vert="horz" wrap="square" lIns="0" tIns="0" rIns="0" bIns="0" rtlCol="0">
            <a:noAutofit/>
          </a:bodyPr>
          <a:lstStyle/>
          <a:p>
            <a:pPr marL="14604" marR="12700" indent="-2540">
              <a:lnSpc>
                <a:spcPct val="117700"/>
              </a:lnSpc>
            </a:pPr>
            <a:r>
              <a:rPr lang="en-US" sz="900" spc="65" dirty="0" smtClean="0">
                <a:solidFill>
                  <a:srgbClr val="231F20"/>
                </a:solidFill>
                <a:latin typeface="+mj-lt"/>
                <a:cs typeface="Times New Roman"/>
              </a:rPr>
              <a:t>Phosphorus use efficiency estimated using the balance method was 77%. Using the difference method, PUE for cereal production in the world was estimated to be 16%.</a:t>
            </a:r>
            <a:endParaRPr sz="900" dirty="0">
              <a:latin typeface="+mj-lt"/>
              <a:cs typeface="Times New Roman"/>
            </a:endParaRPr>
          </a:p>
        </p:txBody>
      </p:sp>
      <p:sp>
        <p:nvSpPr>
          <p:cNvPr id="29" name="object 29"/>
          <p:cNvSpPr txBox="1"/>
          <p:nvPr/>
        </p:nvSpPr>
        <p:spPr>
          <a:xfrm>
            <a:off x="-3193458" y="8743599"/>
            <a:ext cx="3211830" cy="584835"/>
          </a:xfrm>
          <a:prstGeom prst="rect">
            <a:avLst/>
          </a:prstGeom>
        </p:spPr>
        <p:txBody>
          <a:bodyPr vert="horz" wrap="square" lIns="0" tIns="0" rIns="0" bIns="0" rtlCol="0">
            <a:noAutofit/>
          </a:bodyPr>
          <a:lstStyle/>
          <a:p>
            <a:pPr marL="14604">
              <a:lnSpc>
                <a:spcPct val="100000"/>
              </a:lnSpc>
            </a:pPr>
            <a:endParaRPr sz="900" dirty="0">
              <a:latin typeface="+mj-lt"/>
              <a:cs typeface="Times New Roman"/>
            </a:endParaRPr>
          </a:p>
        </p:txBody>
      </p:sp>
      <p:sp>
        <p:nvSpPr>
          <p:cNvPr id="30" name="object 30"/>
          <p:cNvSpPr txBox="1"/>
          <p:nvPr/>
        </p:nvSpPr>
        <p:spPr>
          <a:xfrm>
            <a:off x="-3222565" y="5319089"/>
            <a:ext cx="2951480" cy="309245"/>
          </a:xfrm>
          <a:prstGeom prst="rect">
            <a:avLst/>
          </a:prstGeom>
        </p:spPr>
        <p:txBody>
          <a:bodyPr vert="horz" wrap="square" lIns="0" tIns="0" rIns="0" bIns="0" rtlCol="0">
            <a:noAutofit/>
          </a:bodyPr>
          <a:lstStyle/>
          <a:p>
            <a:pPr marL="15240" marR="12700" indent="-3175">
              <a:lnSpc>
                <a:spcPct val="112799"/>
              </a:lnSpc>
            </a:pPr>
            <a:endParaRPr sz="900" dirty="0">
              <a:latin typeface="+mj-lt"/>
              <a:cs typeface="Times New Roman"/>
            </a:endParaRPr>
          </a:p>
        </p:txBody>
      </p:sp>
      <p:sp>
        <p:nvSpPr>
          <p:cNvPr id="31" name="object 31"/>
          <p:cNvSpPr txBox="1"/>
          <p:nvPr/>
        </p:nvSpPr>
        <p:spPr>
          <a:xfrm>
            <a:off x="-3193458" y="7989332"/>
            <a:ext cx="2999105" cy="309245"/>
          </a:xfrm>
          <a:prstGeom prst="rect">
            <a:avLst/>
          </a:prstGeom>
        </p:spPr>
        <p:txBody>
          <a:bodyPr vert="horz" wrap="square" lIns="0" tIns="0" rIns="0" bIns="0" rtlCol="0">
            <a:noAutofit/>
          </a:bodyPr>
          <a:lstStyle/>
          <a:p>
            <a:pPr marL="15240" marR="12700" indent="-3175">
              <a:lnSpc>
                <a:spcPct val="112799"/>
              </a:lnSpc>
            </a:pPr>
            <a:endParaRPr sz="900" dirty="0">
              <a:latin typeface="+mj-lt"/>
              <a:cs typeface="Times New Roman"/>
            </a:endParaRPr>
          </a:p>
        </p:txBody>
      </p:sp>
      <p:sp>
        <p:nvSpPr>
          <p:cNvPr id="33" name="object 33"/>
          <p:cNvSpPr/>
          <p:nvPr/>
        </p:nvSpPr>
        <p:spPr>
          <a:xfrm>
            <a:off x="1450646" y="1296542"/>
            <a:ext cx="3200400" cy="0"/>
          </a:xfrm>
          <a:custGeom>
            <a:avLst/>
            <a:gdLst/>
            <a:ahLst/>
            <a:cxnLst/>
            <a:rect l="l" t="t" r="r" b="b"/>
            <a:pathLst>
              <a:path w="3200400">
                <a:moveTo>
                  <a:pt x="0" y="0"/>
                </a:moveTo>
                <a:lnTo>
                  <a:pt x="3200400" y="0"/>
                </a:lnTo>
              </a:path>
            </a:pathLst>
          </a:custGeom>
          <a:ln w="12700">
            <a:solidFill>
              <a:srgbClr val="F9A567"/>
            </a:solidFill>
          </a:ln>
        </p:spPr>
        <p:txBody>
          <a:bodyPr wrap="square" lIns="0" tIns="0" rIns="0" bIns="0" rtlCol="0">
            <a:noAutofit/>
          </a:bodyPr>
          <a:lstStyle/>
          <a:p>
            <a:endParaRPr sz="900">
              <a:latin typeface="+mj-lt"/>
            </a:endParaRPr>
          </a:p>
        </p:txBody>
      </p:sp>
      <p:sp>
        <p:nvSpPr>
          <p:cNvPr id="34" name="object 34"/>
          <p:cNvSpPr/>
          <p:nvPr/>
        </p:nvSpPr>
        <p:spPr>
          <a:xfrm>
            <a:off x="1458584" y="1493241"/>
            <a:ext cx="3200400" cy="0"/>
          </a:xfrm>
          <a:custGeom>
            <a:avLst/>
            <a:gdLst/>
            <a:ahLst/>
            <a:cxnLst/>
            <a:rect l="l" t="t" r="r" b="b"/>
            <a:pathLst>
              <a:path w="3200400">
                <a:moveTo>
                  <a:pt x="0" y="0"/>
                </a:moveTo>
                <a:lnTo>
                  <a:pt x="3200400" y="0"/>
                </a:lnTo>
              </a:path>
            </a:pathLst>
          </a:custGeom>
          <a:ln w="12700">
            <a:solidFill>
              <a:srgbClr val="F9A567"/>
            </a:solidFill>
          </a:ln>
        </p:spPr>
        <p:txBody>
          <a:bodyPr wrap="square" lIns="0" tIns="0" rIns="0" bIns="0" rtlCol="0">
            <a:noAutofit/>
          </a:bodyPr>
          <a:lstStyle/>
          <a:p>
            <a:endParaRPr/>
          </a:p>
        </p:txBody>
      </p:sp>
      <p:sp>
        <p:nvSpPr>
          <p:cNvPr id="35" name="object 35"/>
          <p:cNvSpPr txBox="1"/>
          <p:nvPr/>
        </p:nvSpPr>
        <p:spPr>
          <a:xfrm>
            <a:off x="1458584" y="785629"/>
            <a:ext cx="2639695" cy="309245"/>
          </a:xfrm>
          <a:prstGeom prst="rect">
            <a:avLst/>
          </a:prstGeom>
        </p:spPr>
        <p:txBody>
          <a:bodyPr vert="horz" wrap="square" lIns="0" tIns="0" rIns="0" bIns="0" rtlCol="0">
            <a:noAutofit/>
          </a:bodyPr>
          <a:lstStyle/>
          <a:p>
            <a:pPr marL="14604" marR="12700" indent="-2540">
              <a:lnSpc>
                <a:spcPct val="112799"/>
              </a:lnSpc>
            </a:pPr>
            <a:r>
              <a:rPr lang="en-US" sz="1100" b="1" spc="70" dirty="0" smtClean="0">
                <a:solidFill>
                  <a:srgbClr val="231F20"/>
                </a:solidFill>
                <a:latin typeface="+mj-lt"/>
                <a:cs typeface="Times New Roman"/>
              </a:rPr>
              <a:t>World Phosphorus Use Efficiency in Cereal Crops </a:t>
            </a:r>
            <a:endParaRPr sz="1100" b="1" dirty="0">
              <a:latin typeface="+mj-lt"/>
              <a:cs typeface="Times New Roman"/>
            </a:endParaRPr>
          </a:p>
        </p:txBody>
      </p:sp>
      <p:sp>
        <p:nvSpPr>
          <p:cNvPr id="36" name="object 36"/>
          <p:cNvSpPr txBox="1"/>
          <p:nvPr/>
        </p:nvSpPr>
        <p:spPr>
          <a:xfrm>
            <a:off x="1458584" y="1339347"/>
            <a:ext cx="3389546" cy="178600"/>
          </a:xfrm>
          <a:prstGeom prst="rect">
            <a:avLst/>
          </a:prstGeom>
        </p:spPr>
        <p:txBody>
          <a:bodyPr vert="horz" wrap="square" lIns="0" tIns="0" rIns="0" bIns="0" rtlCol="0">
            <a:noAutofit/>
          </a:bodyPr>
          <a:lstStyle/>
          <a:p>
            <a:pPr marL="12700">
              <a:lnSpc>
                <a:spcPct val="100000"/>
              </a:lnSpc>
            </a:pPr>
            <a:r>
              <a:rPr lang="en-US" sz="900" spc="30" dirty="0" smtClean="0">
                <a:solidFill>
                  <a:srgbClr val="231F20"/>
                </a:solidFill>
                <a:latin typeface="+mj-lt"/>
                <a:cs typeface="Times New Roman"/>
              </a:rPr>
              <a:t>J.S. Dhillon, G. Torres, E. Driver, B. </a:t>
            </a:r>
            <a:r>
              <a:rPr lang="en-US" sz="900" spc="30" dirty="0" err="1" smtClean="0">
                <a:solidFill>
                  <a:srgbClr val="231F20"/>
                </a:solidFill>
                <a:latin typeface="+mj-lt"/>
                <a:cs typeface="Times New Roman"/>
              </a:rPr>
              <a:t>Figueiredo</a:t>
            </a:r>
            <a:r>
              <a:rPr lang="en-US" sz="900" spc="30" dirty="0" smtClean="0">
                <a:solidFill>
                  <a:srgbClr val="231F20"/>
                </a:solidFill>
                <a:latin typeface="+mj-lt"/>
                <a:cs typeface="Times New Roman"/>
              </a:rPr>
              <a:t> and W. Raun</a:t>
            </a:r>
            <a:endParaRPr sz="900" dirty="0">
              <a:latin typeface="+mj-lt"/>
              <a:cs typeface="Times New Roman"/>
            </a:endParaRPr>
          </a:p>
        </p:txBody>
      </p:sp>
      <p:sp>
        <p:nvSpPr>
          <p:cNvPr id="37" name="object 37"/>
          <p:cNvSpPr txBox="1"/>
          <p:nvPr/>
        </p:nvSpPr>
        <p:spPr>
          <a:xfrm>
            <a:off x="1458584" y="1589962"/>
            <a:ext cx="609600" cy="146685"/>
          </a:xfrm>
          <a:prstGeom prst="rect">
            <a:avLst/>
          </a:prstGeom>
        </p:spPr>
        <p:txBody>
          <a:bodyPr vert="horz" wrap="square" lIns="0" tIns="0" rIns="0" bIns="0" rtlCol="0">
            <a:noAutofit/>
          </a:bodyPr>
          <a:lstStyle/>
          <a:p>
            <a:pPr marL="12700">
              <a:lnSpc>
                <a:spcPct val="100000"/>
              </a:lnSpc>
            </a:pPr>
            <a:r>
              <a:rPr sz="900" spc="15" dirty="0" smtClean="0">
                <a:solidFill>
                  <a:srgbClr val="231F20"/>
                </a:solidFill>
                <a:latin typeface="+mj-lt"/>
                <a:cs typeface="Times New Roman"/>
              </a:rPr>
              <a:t>ABSTRA</a:t>
            </a:r>
            <a:r>
              <a:rPr sz="900" spc="0" dirty="0" smtClean="0">
                <a:solidFill>
                  <a:srgbClr val="231F20"/>
                </a:solidFill>
                <a:latin typeface="+mj-lt"/>
                <a:cs typeface="Times New Roman"/>
              </a:rPr>
              <a:t>C</a:t>
            </a:r>
            <a:r>
              <a:rPr sz="900" spc="25" dirty="0" smtClean="0">
                <a:solidFill>
                  <a:srgbClr val="231F20"/>
                </a:solidFill>
                <a:latin typeface="+mj-lt"/>
                <a:cs typeface="Times New Roman"/>
              </a:rPr>
              <a:t>T</a:t>
            </a:r>
            <a:endParaRPr sz="850" dirty="0">
              <a:latin typeface="+mj-lt"/>
              <a:cs typeface="Times New Roman"/>
            </a:endParaRPr>
          </a:p>
        </p:txBody>
      </p:sp>
      <p:sp>
        <p:nvSpPr>
          <p:cNvPr id="38" name="object 38"/>
          <p:cNvSpPr/>
          <p:nvPr/>
        </p:nvSpPr>
        <p:spPr>
          <a:xfrm>
            <a:off x="4881229" y="2740553"/>
            <a:ext cx="2336800" cy="0"/>
          </a:xfrm>
          <a:custGeom>
            <a:avLst/>
            <a:gdLst/>
            <a:ahLst/>
            <a:cxnLst/>
            <a:rect l="l" t="t" r="r" b="b"/>
            <a:pathLst>
              <a:path w="2336800">
                <a:moveTo>
                  <a:pt x="0" y="0"/>
                </a:moveTo>
                <a:lnTo>
                  <a:pt x="2336800" y="0"/>
                </a:lnTo>
              </a:path>
            </a:pathLst>
          </a:custGeom>
          <a:ln w="12700">
            <a:solidFill>
              <a:srgbClr val="BEB09C"/>
            </a:solidFill>
          </a:ln>
        </p:spPr>
        <p:txBody>
          <a:bodyPr wrap="square" lIns="0" tIns="0" rIns="0" bIns="0" rtlCol="0">
            <a:noAutofit/>
          </a:bodyPr>
          <a:lstStyle/>
          <a:p>
            <a:endParaRPr sz="900">
              <a:latin typeface="+mj-lt"/>
            </a:endParaRPr>
          </a:p>
        </p:txBody>
      </p:sp>
      <p:sp>
        <p:nvSpPr>
          <p:cNvPr id="39" name="object 39"/>
          <p:cNvSpPr/>
          <p:nvPr/>
        </p:nvSpPr>
        <p:spPr>
          <a:xfrm>
            <a:off x="4887095" y="3140567"/>
            <a:ext cx="2336800" cy="0"/>
          </a:xfrm>
          <a:custGeom>
            <a:avLst/>
            <a:gdLst/>
            <a:ahLst/>
            <a:cxnLst/>
            <a:rect l="l" t="t" r="r" b="b"/>
            <a:pathLst>
              <a:path w="2336800">
                <a:moveTo>
                  <a:pt x="0" y="0"/>
                </a:moveTo>
                <a:lnTo>
                  <a:pt x="2336800" y="0"/>
                </a:lnTo>
              </a:path>
            </a:pathLst>
          </a:custGeom>
          <a:ln w="12700">
            <a:solidFill>
              <a:srgbClr val="BEB09C"/>
            </a:solidFill>
          </a:ln>
        </p:spPr>
        <p:txBody>
          <a:bodyPr wrap="square" lIns="0" tIns="0" rIns="0" bIns="0" rtlCol="0">
            <a:noAutofit/>
          </a:bodyPr>
          <a:lstStyle/>
          <a:p>
            <a:endParaRPr sz="900">
              <a:latin typeface="+mj-lt"/>
            </a:endParaRPr>
          </a:p>
        </p:txBody>
      </p:sp>
      <p:sp>
        <p:nvSpPr>
          <p:cNvPr id="40" name="object 40"/>
          <p:cNvSpPr/>
          <p:nvPr/>
        </p:nvSpPr>
        <p:spPr>
          <a:xfrm>
            <a:off x="4938078" y="4821791"/>
            <a:ext cx="2336800" cy="0"/>
          </a:xfrm>
          <a:custGeom>
            <a:avLst/>
            <a:gdLst/>
            <a:ahLst/>
            <a:cxnLst/>
            <a:rect l="l" t="t" r="r" b="b"/>
            <a:pathLst>
              <a:path w="2336800">
                <a:moveTo>
                  <a:pt x="0" y="0"/>
                </a:moveTo>
                <a:lnTo>
                  <a:pt x="2336800" y="0"/>
                </a:lnTo>
              </a:path>
            </a:pathLst>
          </a:custGeom>
          <a:ln w="12700">
            <a:solidFill>
              <a:srgbClr val="BEB09C"/>
            </a:solidFill>
          </a:ln>
        </p:spPr>
        <p:txBody>
          <a:bodyPr wrap="square" lIns="0" tIns="0" rIns="0" bIns="0" rtlCol="0">
            <a:noAutofit/>
          </a:bodyPr>
          <a:lstStyle/>
          <a:p>
            <a:endParaRPr sz="900">
              <a:latin typeface="+mj-lt"/>
            </a:endParaRPr>
          </a:p>
        </p:txBody>
      </p:sp>
      <p:sp>
        <p:nvSpPr>
          <p:cNvPr id="41" name="object 41"/>
          <p:cNvSpPr/>
          <p:nvPr/>
        </p:nvSpPr>
        <p:spPr>
          <a:xfrm>
            <a:off x="4938078" y="5316787"/>
            <a:ext cx="2336800" cy="0"/>
          </a:xfrm>
          <a:custGeom>
            <a:avLst/>
            <a:gdLst/>
            <a:ahLst/>
            <a:cxnLst/>
            <a:rect l="l" t="t" r="r" b="b"/>
            <a:pathLst>
              <a:path w="2336800">
                <a:moveTo>
                  <a:pt x="0" y="0"/>
                </a:moveTo>
                <a:lnTo>
                  <a:pt x="2336800" y="0"/>
                </a:lnTo>
              </a:path>
            </a:pathLst>
          </a:custGeom>
          <a:ln w="12700">
            <a:solidFill>
              <a:srgbClr val="BEB09C"/>
            </a:solidFill>
          </a:ln>
        </p:spPr>
        <p:txBody>
          <a:bodyPr wrap="square" lIns="0" tIns="0" rIns="0" bIns="0" rtlCol="0">
            <a:noAutofit/>
          </a:bodyPr>
          <a:lstStyle/>
          <a:p>
            <a:endParaRPr sz="900">
              <a:latin typeface="+mj-lt"/>
            </a:endParaRPr>
          </a:p>
        </p:txBody>
      </p:sp>
      <p:sp>
        <p:nvSpPr>
          <p:cNvPr id="42" name="object 42"/>
          <p:cNvSpPr txBox="1"/>
          <p:nvPr/>
        </p:nvSpPr>
        <p:spPr>
          <a:xfrm>
            <a:off x="4939382" y="2479747"/>
            <a:ext cx="1610995" cy="155067"/>
          </a:xfrm>
          <a:prstGeom prst="rect">
            <a:avLst/>
          </a:prstGeom>
        </p:spPr>
        <p:txBody>
          <a:bodyPr vert="horz" wrap="square" lIns="0" tIns="0" rIns="0" bIns="0" rtlCol="0">
            <a:noAutofit/>
          </a:bodyPr>
          <a:lstStyle/>
          <a:p>
            <a:pPr marL="12700">
              <a:lnSpc>
                <a:spcPct val="100000"/>
              </a:lnSpc>
            </a:pPr>
            <a:r>
              <a:rPr sz="900" spc="-85" dirty="0" smtClean="0">
                <a:solidFill>
                  <a:srgbClr val="231F20"/>
                </a:solidFill>
                <a:latin typeface="+mj-lt"/>
                <a:cs typeface="Arial"/>
              </a:rPr>
              <a:t>Reason</a:t>
            </a:r>
            <a:r>
              <a:rPr sz="900" spc="-90" dirty="0" smtClean="0">
                <a:solidFill>
                  <a:srgbClr val="231F20"/>
                </a:solidFill>
                <a:latin typeface="+mj-lt"/>
                <a:cs typeface="Arial"/>
              </a:rPr>
              <a:t>s</a:t>
            </a:r>
            <a:r>
              <a:rPr sz="900" spc="10" dirty="0" smtClean="0">
                <a:solidFill>
                  <a:srgbClr val="231F20"/>
                </a:solidFill>
                <a:latin typeface="+mj-lt"/>
                <a:cs typeface="Arial"/>
              </a:rPr>
              <a:t> </a:t>
            </a:r>
            <a:r>
              <a:rPr sz="900" spc="-35" dirty="0" smtClean="0">
                <a:solidFill>
                  <a:srgbClr val="231F20"/>
                </a:solidFill>
                <a:latin typeface="+mj-lt"/>
                <a:cs typeface="Arial"/>
              </a:rPr>
              <a:t>fo</a:t>
            </a:r>
            <a:r>
              <a:rPr sz="900" spc="-45" dirty="0" smtClean="0">
                <a:solidFill>
                  <a:srgbClr val="231F20"/>
                </a:solidFill>
                <a:latin typeface="+mj-lt"/>
                <a:cs typeface="Arial"/>
              </a:rPr>
              <a:t>r</a:t>
            </a:r>
            <a:r>
              <a:rPr sz="900" spc="10" dirty="0" smtClean="0">
                <a:solidFill>
                  <a:srgbClr val="231F20"/>
                </a:solidFill>
                <a:latin typeface="+mj-lt"/>
                <a:cs typeface="Arial"/>
              </a:rPr>
              <a:t> </a:t>
            </a:r>
            <a:r>
              <a:rPr sz="900" spc="-45" dirty="0" smtClean="0">
                <a:solidFill>
                  <a:srgbClr val="231F20"/>
                </a:solidFill>
                <a:latin typeface="+mj-lt"/>
                <a:cs typeface="Arial"/>
              </a:rPr>
              <a:t>conductin</a:t>
            </a:r>
            <a:r>
              <a:rPr sz="900" spc="-80" dirty="0" smtClean="0">
                <a:solidFill>
                  <a:srgbClr val="231F20"/>
                </a:solidFill>
                <a:latin typeface="+mj-lt"/>
                <a:cs typeface="Arial"/>
              </a:rPr>
              <a:t>g</a:t>
            </a:r>
            <a:r>
              <a:rPr sz="900" spc="10" dirty="0" smtClean="0">
                <a:solidFill>
                  <a:srgbClr val="231F20"/>
                </a:solidFill>
                <a:latin typeface="+mj-lt"/>
                <a:cs typeface="Arial"/>
              </a:rPr>
              <a:t> </a:t>
            </a:r>
            <a:r>
              <a:rPr sz="900" spc="-25" dirty="0" smtClean="0">
                <a:solidFill>
                  <a:srgbClr val="231F20"/>
                </a:solidFill>
                <a:latin typeface="+mj-lt"/>
                <a:cs typeface="Arial"/>
              </a:rPr>
              <a:t>thi</a:t>
            </a:r>
            <a:r>
              <a:rPr sz="900" spc="-65" dirty="0" smtClean="0">
                <a:solidFill>
                  <a:srgbClr val="231F20"/>
                </a:solidFill>
                <a:latin typeface="+mj-lt"/>
                <a:cs typeface="Arial"/>
              </a:rPr>
              <a:t>s</a:t>
            </a:r>
            <a:r>
              <a:rPr sz="900" spc="10" dirty="0" smtClean="0">
                <a:solidFill>
                  <a:srgbClr val="231F20"/>
                </a:solidFill>
                <a:latin typeface="+mj-lt"/>
                <a:cs typeface="Arial"/>
              </a:rPr>
              <a:t> </a:t>
            </a:r>
            <a:r>
              <a:rPr sz="900" spc="-55" dirty="0" smtClean="0">
                <a:solidFill>
                  <a:srgbClr val="231F20"/>
                </a:solidFill>
                <a:latin typeface="+mj-lt"/>
                <a:cs typeface="Arial"/>
              </a:rPr>
              <a:t>research</a:t>
            </a:r>
            <a:endParaRPr sz="900" dirty="0">
              <a:latin typeface="+mj-lt"/>
              <a:cs typeface="Arial"/>
            </a:endParaRPr>
          </a:p>
        </p:txBody>
      </p:sp>
      <p:sp>
        <p:nvSpPr>
          <p:cNvPr id="43" name="object 43"/>
          <p:cNvSpPr txBox="1"/>
          <p:nvPr/>
        </p:nvSpPr>
        <p:spPr>
          <a:xfrm>
            <a:off x="4939382" y="2754774"/>
            <a:ext cx="1080418" cy="205141"/>
          </a:xfrm>
          <a:prstGeom prst="rect">
            <a:avLst/>
          </a:prstGeom>
        </p:spPr>
        <p:txBody>
          <a:bodyPr vert="horz" wrap="square" lIns="0" tIns="0" rIns="0" bIns="0" rtlCol="0">
            <a:noAutofit/>
          </a:bodyPr>
          <a:lstStyle/>
          <a:p>
            <a:pPr marL="12700">
              <a:lnSpc>
                <a:spcPct val="100000"/>
              </a:lnSpc>
            </a:pPr>
            <a:r>
              <a:rPr sz="900" spc="-105" dirty="0" smtClean="0">
                <a:solidFill>
                  <a:srgbClr val="231F20"/>
                </a:solidFill>
                <a:latin typeface="+mj-lt"/>
                <a:cs typeface="Arial"/>
              </a:rPr>
              <a:t>Goa</a:t>
            </a:r>
            <a:r>
              <a:rPr sz="900" spc="-45" dirty="0" smtClean="0">
                <a:solidFill>
                  <a:srgbClr val="231F20"/>
                </a:solidFill>
                <a:latin typeface="+mj-lt"/>
                <a:cs typeface="Arial"/>
              </a:rPr>
              <a:t>l</a:t>
            </a:r>
            <a:r>
              <a:rPr lang="en-US" sz="900" spc="-45" dirty="0" smtClean="0">
                <a:solidFill>
                  <a:srgbClr val="231F20"/>
                </a:solidFill>
                <a:latin typeface="+mj-lt"/>
                <a:cs typeface="Arial"/>
              </a:rPr>
              <a:t>(s)</a:t>
            </a:r>
            <a:r>
              <a:rPr sz="900" spc="10" dirty="0" smtClean="0">
                <a:solidFill>
                  <a:srgbClr val="231F20"/>
                </a:solidFill>
                <a:latin typeface="+mj-lt"/>
                <a:cs typeface="Arial"/>
              </a:rPr>
              <a:t> </a:t>
            </a:r>
            <a:r>
              <a:rPr sz="900" spc="-20" dirty="0" smtClean="0">
                <a:solidFill>
                  <a:srgbClr val="231F20"/>
                </a:solidFill>
                <a:latin typeface="+mj-lt"/>
                <a:cs typeface="Arial"/>
              </a:rPr>
              <a:t>t</a:t>
            </a:r>
            <a:r>
              <a:rPr sz="900" spc="-80" dirty="0" smtClean="0">
                <a:solidFill>
                  <a:srgbClr val="231F20"/>
                </a:solidFill>
                <a:latin typeface="+mj-lt"/>
                <a:cs typeface="Arial"/>
              </a:rPr>
              <a:t>o</a:t>
            </a:r>
            <a:r>
              <a:rPr sz="900" spc="10" dirty="0" smtClean="0">
                <a:solidFill>
                  <a:srgbClr val="231F20"/>
                </a:solidFill>
                <a:latin typeface="+mj-lt"/>
                <a:cs typeface="Arial"/>
              </a:rPr>
              <a:t> </a:t>
            </a:r>
            <a:r>
              <a:rPr sz="900" spc="-70" dirty="0" smtClean="0">
                <a:solidFill>
                  <a:srgbClr val="231F20"/>
                </a:solidFill>
                <a:latin typeface="+mj-lt"/>
                <a:cs typeface="Arial"/>
              </a:rPr>
              <a:t>b</a:t>
            </a:r>
            <a:r>
              <a:rPr sz="900" spc="-90" dirty="0" smtClean="0">
                <a:solidFill>
                  <a:srgbClr val="231F20"/>
                </a:solidFill>
                <a:latin typeface="+mj-lt"/>
                <a:cs typeface="Arial"/>
              </a:rPr>
              <a:t>e</a:t>
            </a:r>
            <a:r>
              <a:rPr sz="900" spc="10" dirty="0" smtClean="0">
                <a:solidFill>
                  <a:srgbClr val="231F20"/>
                </a:solidFill>
                <a:latin typeface="+mj-lt"/>
                <a:cs typeface="Arial"/>
              </a:rPr>
              <a:t> </a:t>
            </a:r>
            <a:r>
              <a:rPr sz="900" spc="-50" dirty="0" smtClean="0">
                <a:solidFill>
                  <a:srgbClr val="231F20"/>
                </a:solidFill>
                <a:latin typeface="+mj-lt"/>
                <a:cs typeface="Arial"/>
              </a:rPr>
              <a:t>obtained.</a:t>
            </a:r>
            <a:endParaRPr sz="900" dirty="0">
              <a:latin typeface="+mj-lt"/>
              <a:cs typeface="Arial"/>
            </a:endParaRPr>
          </a:p>
        </p:txBody>
      </p:sp>
      <p:sp>
        <p:nvSpPr>
          <p:cNvPr id="44" name="object 44"/>
          <p:cNvSpPr txBox="1"/>
          <p:nvPr/>
        </p:nvSpPr>
        <p:spPr>
          <a:xfrm>
            <a:off x="4918647" y="3246544"/>
            <a:ext cx="1008380" cy="140970"/>
          </a:xfrm>
          <a:prstGeom prst="rect">
            <a:avLst/>
          </a:prstGeom>
        </p:spPr>
        <p:txBody>
          <a:bodyPr vert="horz" wrap="square" lIns="0" tIns="0" rIns="0" bIns="0" rtlCol="0">
            <a:noAutofit/>
          </a:bodyPr>
          <a:lstStyle/>
          <a:p>
            <a:pPr marL="12700">
              <a:lnSpc>
                <a:spcPct val="100000"/>
              </a:lnSpc>
            </a:pPr>
            <a:r>
              <a:rPr sz="900" spc="-65" dirty="0" smtClean="0">
                <a:solidFill>
                  <a:srgbClr val="231F20"/>
                </a:solidFill>
                <a:latin typeface="+mj-lt"/>
                <a:cs typeface="Arial"/>
              </a:rPr>
              <a:t>Procedure</a:t>
            </a:r>
            <a:r>
              <a:rPr sz="900" spc="-85" dirty="0" smtClean="0">
                <a:solidFill>
                  <a:srgbClr val="231F20"/>
                </a:solidFill>
                <a:latin typeface="+mj-lt"/>
                <a:cs typeface="Arial"/>
              </a:rPr>
              <a:t>s</a:t>
            </a:r>
            <a:r>
              <a:rPr sz="900" spc="10" dirty="0" smtClean="0">
                <a:solidFill>
                  <a:srgbClr val="231F20"/>
                </a:solidFill>
                <a:latin typeface="+mj-lt"/>
                <a:cs typeface="Arial"/>
              </a:rPr>
              <a:t> </a:t>
            </a:r>
            <a:r>
              <a:rPr sz="900" spc="-20" dirty="0" smtClean="0">
                <a:solidFill>
                  <a:srgbClr val="231F20"/>
                </a:solidFill>
                <a:latin typeface="+mj-lt"/>
                <a:cs typeface="Arial"/>
              </a:rPr>
              <a:t>t</a:t>
            </a:r>
            <a:r>
              <a:rPr sz="900" spc="-80" dirty="0" smtClean="0">
                <a:solidFill>
                  <a:srgbClr val="231F20"/>
                </a:solidFill>
                <a:latin typeface="+mj-lt"/>
                <a:cs typeface="Arial"/>
              </a:rPr>
              <a:t>o</a:t>
            </a:r>
            <a:r>
              <a:rPr sz="900" spc="10" dirty="0" smtClean="0">
                <a:solidFill>
                  <a:srgbClr val="231F20"/>
                </a:solidFill>
                <a:latin typeface="+mj-lt"/>
                <a:cs typeface="Arial"/>
              </a:rPr>
              <a:t> </a:t>
            </a:r>
            <a:r>
              <a:rPr sz="900" spc="-70" dirty="0" smtClean="0">
                <a:solidFill>
                  <a:srgbClr val="231F20"/>
                </a:solidFill>
                <a:latin typeface="+mj-lt"/>
                <a:cs typeface="Arial"/>
              </a:rPr>
              <a:t>b</a:t>
            </a:r>
            <a:r>
              <a:rPr sz="900" spc="-90" dirty="0" smtClean="0">
                <a:solidFill>
                  <a:srgbClr val="231F20"/>
                </a:solidFill>
                <a:latin typeface="+mj-lt"/>
                <a:cs typeface="Arial"/>
              </a:rPr>
              <a:t>e</a:t>
            </a:r>
            <a:r>
              <a:rPr sz="900" spc="10" dirty="0" smtClean="0">
                <a:solidFill>
                  <a:srgbClr val="231F20"/>
                </a:solidFill>
                <a:latin typeface="+mj-lt"/>
                <a:cs typeface="Arial"/>
              </a:rPr>
              <a:t> </a:t>
            </a:r>
            <a:r>
              <a:rPr sz="900" spc="-55" dirty="0" smtClean="0">
                <a:solidFill>
                  <a:srgbClr val="231F20"/>
                </a:solidFill>
                <a:latin typeface="+mj-lt"/>
                <a:cs typeface="Arial"/>
              </a:rPr>
              <a:t>used.</a:t>
            </a:r>
            <a:endParaRPr sz="900" dirty="0">
              <a:latin typeface="+mj-lt"/>
              <a:cs typeface="Arial"/>
            </a:endParaRPr>
          </a:p>
        </p:txBody>
      </p:sp>
      <p:sp>
        <p:nvSpPr>
          <p:cNvPr id="45" name="object 45"/>
          <p:cNvSpPr txBox="1"/>
          <p:nvPr/>
        </p:nvSpPr>
        <p:spPr>
          <a:xfrm>
            <a:off x="4939031" y="4840641"/>
            <a:ext cx="1539875" cy="140970"/>
          </a:xfrm>
          <a:prstGeom prst="rect">
            <a:avLst/>
          </a:prstGeom>
        </p:spPr>
        <p:txBody>
          <a:bodyPr vert="horz" wrap="square" lIns="0" tIns="0" rIns="0" bIns="0" rtlCol="0">
            <a:noAutofit/>
          </a:bodyPr>
          <a:lstStyle/>
          <a:p>
            <a:pPr marL="12700">
              <a:lnSpc>
                <a:spcPct val="100000"/>
              </a:lnSpc>
            </a:pPr>
            <a:r>
              <a:rPr sz="900" spc="-60" dirty="0" smtClean="0">
                <a:solidFill>
                  <a:srgbClr val="231F20"/>
                </a:solidFill>
                <a:latin typeface="+mj-lt"/>
                <a:cs typeface="Arial"/>
              </a:rPr>
              <a:t>Majo</a:t>
            </a:r>
            <a:r>
              <a:rPr sz="900" spc="-50" dirty="0" smtClean="0">
                <a:solidFill>
                  <a:srgbClr val="231F20"/>
                </a:solidFill>
                <a:latin typeface="+mj-lt"/>
                <a:cs typeface="Arial"/>
              </a:rPr>
              <a:t>r</a:t>
            </a:r>
            <a:r>
              <a:rPr sz="900" spc="10" dirty="0" smtClean="0">
                <a:solidFill>
                  <a:srgbClr val="231F20"/>
                </a:solidFill>
                <a:latin typeface="+mj-lt"/>
                <a:cs typeface="Arial"/>
              </a:rPr>
              <a:t> </a:t>
            </a:r>
            <a:r>
              <a:rPr sz="900" spc="-40" dirty="0" smtClean="0">
                <a:solidFill>
                  <a:srgbClr val="231F20"/>
                </a:solidFill>
                <a:latin typeface="+mj-lt"/>
                <a:cs typeface="Arial"/>
              </a:rPr>
              <a:t>finding</a:t>
            </a:r>
            <a:r>
              <a:rPr sz="900" spc="-70" dirty="0" smtClean="0">
                <a:solidFill>
                  <a:srgbClr val="231F20"/>
                </a:solidFill>
                <a:latin typeface="+mj-lt"/>
                <a:cs typeface="Arial"/>
              </a:rPr>
              <a:t>s</a:t>
            </a:r>
            <a:r>
              <a:rPr sz="900" spc="10" dirty="0" smtClean="0">
                <a:solidFill>
                  <a:srgbClr val="231F20"/>
                </a:solidFill>
                <a:latin typeface="+mj-lt"/>
                <a:cs typeface="Arial"/>
              </a:rPr>
              <a:t> </a:t>
            </a:r>
            <a:r>
              <a:rPr sz="900" spc="-60" dirty="0" smtClean="0">
                <a:solidFill>
                  <a:srgbClr val="231F20"/>
                </a:solidFill>
                <a:latin typeface="+mj-lt"/>
                <a:cs typeface="Arial"/>
              </a:rPr>
              <a:t>o</a:t>
            </a:r>
            <a:r>
              <a:rPr sz="900" spc="-40" dirty="0" smtClean="0">
                <a:solidFill>
                  <a:srgbClr val="231F20"/>
                </a:solidFill>
                <a:latin typeface="+mj-lt"/>
                <a:cs typeface="Arial"/>
              </a:rPr>
              <a:t>f</a:t>
            </a:r>
            <a:r>
              <a:rPr sz="900" spc="10" dirty="0" smtClean="0">
                <a:solidFill>
                  <a:srgbClr val="231F20"/>
                </a:solidFill>
                <a:latin typeface="+mj-lt"/>
                <a:cs typeface="Arial"/>
              </a:rPr>
              <a:t> </a:t>
            </a:r>
            <a:r>
              <a:rPr sz="900" spc="-65" dirty="0" smtClean="0">
                <a:solidFill>
                  <a:srgbClr val="231F20"/>
                </a:solidFill>
                <a:latin typeface="+mj-lt"/>
                <a:cs typeface="Arial"/>
              </a:rPr>
              <a:t>you</a:t>
            </a:r>
            <a:r>
              <a:rPr sz="900" spc="-55" dirty="0" smtClean="0">
                <a:solidFill>
                  <a:srgbClr val="231F20"/>
                </a:solidFill>
                <a:latin typeface="+mj-lt"/>
                <a:cs typeface="Arial"/>
              </a:rPr>
              <a:t>r</a:t>
            </a:r>
            <a:r>
              <a:rPr sz="900" spc="10" dirty="0" smtClean="0">
                <a:solidFill>
                  <a:srgbClr val="231F20"/>
                </a:solidFill>
                <a:latin typeface="+mj-lt"/>
                <a:cs typeface="Arial"/>
              </a:rPr>
              <a:t> </a:t>
            </a:r>
            <a:r>
              <a:rPr sz="900" spc="-50" dirty="0" smtClean="0">
                <a:solidFill>
                  <a:srgbClr val="231F20"/>
                </a:solidFill>
                <a:latin typeface="+mj-lt"/>
                <a:cs typeface="Arial"/>
              </a:rPr>
              <a:t>experiments.</a:t>
            </a:r>
            <a:endParaRPr sz="900" dirty="0">
              <a:latin typeface="+mj-lt"/>
              <a:cs typeface="Arial"/>
            </a:endParaRPr>
          </a:p>
        </p:txBody>
      </p:sp>
      <p:sp>
        <p:nvSpPr>
          <p:cNvPr id="46" name="object 46"/>
          <p:cNvSpPr txBox="1"/>
          <p:nvPr/>
        </p:nvSpPr>
        <p:spPr>
          <a:xfrm>
            <a:off x="4938078" y="5355561"/>
            <a:ext cx="1566545" cy="140970"/>
          </a:xfrm>
          <a:prstGeom prst="rect">
            <a:avLst/>
          </a:prstGeom>
        </p:spPr>
        <p:txBody>
          <a:bodyPr vert="horz" wrap="square" lIns="0" tIns="0" rIns="0" bIns="0" rtlCol="0">
            <a:noAutofit/>
          </a:bodyPr>
          <a:lstStyle/>
          <a:p>
            <a:pPr marL="12700">
              <a:lnSpc>
                <a:spcPct val="100000"/>
              </a:lnSpc>
            </a:pPr>
            <a:r>
              <a:rPr sz="900" spc="-70" dirty="0" smtClean="0">
                <a:solidFill>
                  <a:srgbClr val="231F20"/>
                </a:solidFill>
                <a:latin typeface="+mj-lt"/>
                <a:cs typeface="Arial"/>
              </a:rPr>
              <a:t>Relevan</a:t>
            </a:r>
            <a:r>
              <a:rPr sz="900" spc="-50" dirty="0" smtClean="0">
                <a:solidFill>
                  <a:srgbClr val="231F20"/>
                </a:solidFill>
                <a:latin typeface="+mj-lt"/>
                <a:cs typeface="Arial"/>
              </a:rPr>
              <a:t>t</a:t>
            </a:r>
            <a:r>
              <a:rPr sz="900" spc="10" dirty="0" smtClean="0">
                <a:solidFill>
                  <a:srgbClr val="231F20"/>
                </a:solidFill>
                <a:latin typeface="+mj-lt"/>
                <a:cs typeface="Arial"/>
              </a:rPr>
              <a:t> </a:t>
            </a:r>
            <a:r>
              <a:rPr sz="900" spc="-55" dirty="0" smtClean="0">
                <a:solidFill>
                  <a:srgbClr val="231F20"/>
                </a:solidFill>
                <a:latin typeface="+mj-lt"/>
                <a:cs typeface="Arial"/>
              </a:rPr>
              <a:t>usefulnes</a:t>
            </a:r>
            <a:r>
              <a:rPr sz="900" spc="-80" dirty="0" smtClean="0">
                <a:solidFill>
                  <a:srgbClr val="231F20"/>
                </a:solidFill>
                <a:latin typeface="+mj-lt"/>
                <a:cs typeface="Arial"/>
              </a:rPr>
              <a:t>s</a:t>
            </a:r>
            <a:r>
              <a:rPr sz="900" spc="10" dirty="0" smtClean="0">
                <a:solidFill>
                  <a:srgbClr val="231F20"/>
                </a:solidFill>
                <a:latin typeface="+mj-lt"/>
                <a:cs typeface="Arial"/>
              </a:rPr>
              <a:t> </a:t>
            </a:r>
            <a:r>
              <a:rPr sz="900" spc="-60" dirty="0" smtClean="0">
                <a:solidFill>
                  <a:srgbClr val="231F20"/>
                </a:solidFill>
                <a:latin typeface="+mj-lt"/>
                <a:cs typeface="Arial"/>
              </a:rPr>
              <a:t>o</a:t>
            </a:r>
            <a:r>
              <a:rPr sz="900" spc="-40" dirty="0" smtClean="0">
                <a:solidFill>
                  <a:srgbClr val="231F20"/>
                </a:solidFill>
                <a:latin typeface="+mj-lt"/>
                <a:cs typeface="Arial"/>
              </a:rPr>
              <a:t>f</a:t>
            </a:r>
            <a:r>
              <a:rPr sz="900" spc="10" dirty="0" smtClean="0">
                <a:solidFill>
                  <a:srgbClr val="231F20"/>
                </a:solidFill>
                <a:latin typeface="+mj-lt"/>
                <a:cs typeface="Arial"/>
              </a:rPr>
              <a:t> </a:t>
            </a:r>
            <a:r>
              <a:rPr sz="900" spc="-65" dirty="0" smtClean="0">
                <a:solidFill>
                  <a:srgbClr val="231F20"/>
                </a:solidFill>
                <a:latin typeface="+mj-lt"/>
                <a:cs typeface="Arial"/>
              </a:rPr>
              <a:t>you</a:t>
            </a:r>
            <a:r>
              <a:rPr sz="900" spc="-55" dirty="0" smtClean="0">
                <a:solidFill>
                  <a:srgbClr val="231F20"/>
                </a:solidFill>
                <a:latin typeface="+mj-lt"/>
                <a:cs typeface="Arial"/>
              </a:rPr>
              <a:t>r</a:t>
            </a:r>
            <a:r>
              <a:rPr sz="900" spc="10" dirty="0" smtClean="0">
                <a:solidFill>
                  <a:srgbClr val="231F20"/>
                </a:solidFill>
                <a:latin typeface="+mj-lt"/>
                <a:cs typeface="Arial"/>
              </a:rPr>
              <a:t> </a:t>
            </a:r>
            <a:r>
              <a:rPr sz="900" spc="-45" dirty="0" smtClean="0">
                <a:solidFill>
                  <a:srgbClr val="231F20"/>
                </a:solidFill>
                <a:latin typeface="+mj-lt"/>
                <a:cs typeface="Arial"/>
              </a:rPr>
              <a:t>studies.</a:t>
            </a:r>
            <a:endParaRPr sz="900" dirty="0">
              <a:latin typeface="+mj-lt"/>
              <a:cs typeface="Arial"/>
            </a:endParaRPr>
          </a:p>
        </p:txBody>
      </p:sp>
      <p:sp>
        <p:nvSpPr>
          <p:cNvPr id="47" name="object 47"/>
          <p:cNvSpPr/>
          <p:nvPr/>
        </p:nvSpPr>
        <p:spPr>
          <a:xfrm>
            <a:off x="4993339" y="7266326"/>
            <a:ext cx="2336800" cy="0"/>
          </a:xfrm>
          <a:custGeom>
            <a:avLst/>
            <a:gdLst/>
            <a:ahLst/>
            <a:cxnLst/>
            <a:rect l="l" t="t" r="r" b="b"/>
            <a:pathLst>
              <a:path w="2336800">
                <a:moveTo>
                  <a:pt x="0" y="0"/>
                </a:moveTo>
                <a:lnTo>
                  <a:pt x="2336800" y="0"/>
                </a:lnTo>
              </a:path>
            </a:pathLst>
          </a:custGeom>
          <a:ln w="12700">
            <a:solidFill>
              <a:srgbClr val="BEB09C"/>
            </a:solidFill>
          </a:ln>
        </p:spPr>
        <p:txBody>
          <a:bodyPr wrap="square" lIns="0" tIns="0" rIns="0" bIns="0" rtlCol="0">
            <a:noAutofit/>
          </a:bodyPr>
          <a:lstStyle/>
          <a:p>
            <a:endParaRPr sz="900">
              <a:latin typeface="+mj-lt"/>
            </a:endParaRPr>
          </a:p>
        </p:txBody>
      </p:sp>
      <p:sp>
        <p:nvSpPr>
          <p:cNvPr id="49" name="object 49"/>
          <p:cNvSpPr/>
          <p:nvPr/>
        </p:nvSpPr>
        <p:spPr>
          <a:xfrm>
            <a:off x="4938078" y="8179855"/>
            <a:ext cx="2336800" cy="0"/>
          </a:xfrm>
          <a:custGeom>
            <a:avLst/>
            <a:gdLst/>
            <a:ahLst/>
            <a:cxnLst/>
            <a:rect l="l" t="t" r="r" b="b"/>
            <a:pathLst>
              <a:path w="2336800">
                <a:moveTo>
                  <a:pt x="0" y="0"/>
                </a:moveTo>
                <a:lnTo>
                  <a:pt x="2336800" y="0"/>
                </a:lnTo>
              </a:path>
            </a:pathLst>
          </a:custGeom>
          <a:ln w="12700">
            <a:solidFill>
              <a:srgbClr val="BEB09C"/>
            </a:solidFill>
          </a:ln>
        </p:spPr>
        <p:txBody>
          <a:bodyPr wrap="square" lIns="0" tIns="0" rIns="0" bIns="0" rtlCol="0">
            <a:noAutofit/>
          </a:bodyPr>
          <a:lstStyle/>
          <a:p>
            <a:endParaRPr sz="900">
              <a:latin typeface="+mj-lt"/>
            </a:endParaRPr>
          </a:p>
        </p:txBody>
      </p:sp>
      <p:sp>
        <p:nvSpPr>
          <p:cNvPr id="50" name="object 50"/>
          <p:cNvSpPr/>
          <p:nvPr/>
        </p:nvSpPr>
        <p:spPr>
          <a:xfrm>
            <a:off x="4959658" y="8528958"/>
            <a:ext cx="2336800" cy="0"/>
          </a:xfrm>
          <a:custGeom>
            <a:avLst/>
            <a:gdLst/>
            <a:ahLst/>
            <a:cxnLst/>
            <a:rect l="l" t="t" r="r" b="b"/>
            <a:pathLst>
              <a:path w="2336800">
                <a:moveTo>
                  <a:pt x="0" y="0"/>
                </a:moveTo>
                <a:lnTo>
                  <a:pt x="2336800" y="0"/>
                </a:lnTo>
              </a:path>
            </a:pathLst>
          </a:custGeom>
          <a:ln w="12700">
            <a:solidFill>
              <a:srgbClr val="BEB09C"/>
            </a:solidFill>
          </a:ln>
        </p:spPr>
        <p:txBody>
          <a:bodyPr wrap="square" lIns="0" tIns="0" rIns="0" bIns="0" rtlCol="0">
            <a:noAutofit/>
          </a:bodyPr>
          <a:lstStyle/>
          <a:p>
            <a:endParaRPr sz="900">
              <a:latin typeface="+mj-lt"/>
            </a:endParaRPr>
          </a:p>
        </p:txBody>
      </p:sp>
      <p:sp>
        <p:nvSpPr>
          <p:cNvPr id="51" name="object 51"/>
          <p:cNvSpPr txBox="1"/>
          <p:nvPr/>
        </p:nvSpPr>
        <p:spPr>
          <a:xfrm>
            <a:off x="7924800" y="5910285"/>
            <a:ext cx="2362200" cy="741680"/>
          </a:xfrm>
          <a:prstGeom prst="rect">
            <a:avLst/>
          </a:prstGeom>
        </p:spPr>
        <p:txBody>
          <a:bodyPr vert="horz" wrap="square" lIns="0" tIns="0" rIns="0" bIns="0" rtlCol="0">
            <a:noAutofit/>
          </a:bodyPr>
          <a:lstStyle/>
          <a:p>
            <a:pPr marL="12700" marR="12700" indent="9525">
              <a:lnSpc>
                <a:spcPct val="112700"/>
              </a:lnSpc>
              <a:tabLst>
                <a:tab pos="2344420" algn="l"/>
              </a:tabLst>
            </a:pPr>
            <a:endParaRPr sz="900" dirty="0">
              <a:latin typeface="+mj-lt"/>
              <a:cs typeface="Arial"/>
            </a:endParaRPr>
          </a:p>
        </p:txBody>
      </p:sp>
      <p:sp>
        <p:nvSpPr>
          <p:cNvPr id="52" name="object 52"/>
          <p:cNvSpPr txBox="1"/>
          <p:nvPr/>
        </p:nvSpPr>
        <p:spPr>
          <a:xfrm>
            <a:off x="5062474" y="7272754"/>
            <a:ext cx="2353945" cy="342164"/>
          </a:xfrm>
          <a:prstGeom prst="rect">
            <a:avLst/>
          </a:prstGeom>
        </p:spPr>
        <p:txBody>
          <a:bodyPr vert="horz" wrap="square" lIns="0" tIns="0" rIns="0" bIns="0" rtlCol="0">
            <a:noAutofit/>
          </a:bodyPr>
          <a:lstStyle/>
          <a:p>
            <a:pPr marL="12700" marR="12700" indent="635">
              <a:lnSpc>
                <a:spcPct val="112700"/>
              </a:lnSpc>
              <a:tabLst>
                <a:tab pos="2340610" algn="l"/>
              </a:tabLst>
            </a:pPr>
            <a:r>
              <a:rPr sz="900" spc="-95" dirty="0" smtClean="0">
                <a:solidFill>
                  <a:srgbClr val="231F20"/>
                </a:solidFill>
                <a:latin typeface="+mj-lt"/>
                <a:cs typeface="Arial"/>
              </a:rPr>
              <a:t>Use</a:t>
            </a:r>
            <a:r>
              <a:rPr sz="900" spc="-105" dirty="0" smtClean="0">
                <a:solidFill>
                  <a:srgbClr val="231F20"/>
                </a:solidFill>
                <a:latin typeface="+mj-lt"/>
                <a:cs typeface="Arial"/>
              </a:rPr>
              <a:t>d</a:t>
            </a:r>
            <a:r>
              <a:rPr sz="900" spc="10" dirty="0" smtClean="0">
                <a:solidFill>
                  <a:srgbClr val="231F20"/>
                </a:solidFill>
                <a:latin typeface="+mj-lt"/>
                <a:cs typeface="Arial"/>
              </a:rPr>
              <a:t> </a:t>
            </a:r>
            <a:r>
              <a:rPr sz="900" spc="-20" dirty="0" smtClean="0">
                <a:solidFill>
                  <a:srgbClr val="231F20"/>
                </a:solidFill>
                <a:latin typeface="+mj-lt"/>
                <a:cs typeface="Arial"/>
              </a:rPr>
              <a:t>t</a:t>
            </a:r>
            <a:r>
              <a:rPr sz="900" spc="-80" dirty="0" smtClean="0">
                <a:solidFill>
                  <a:srgbClr val="231F20"/>
                </a:solidFill>
                <a:latin typeface="+mj-lt"/>
                <a:cs typeface="Arial"/>
              </a:rPr>
              <a:t>o</a:t>
            </a:r>
            <a:r>
              <a:rPr sz="900" spc="10" dirty="0" smtClean="0">
                <a:solidFill>
                  <a:srgbClr val="231F20"/>
                </a:solidFill>
                <a:latin typeface="+mj-lt"/>
                <a:cs typeface="Arial"/>
              </a:rPr>
              <a:t> </a:t>
            </a:r>
            <a:r>
              <a:rPr sz="900" spc="-60" dirty="0" smtClean="0">
                <a:solidFill>
                  <a:srgbClr val="231F20"/>
                </a:solidFill>
                <a:latin typeface="+mj-lt"/>
                <a:cs typeface="Arial"/>
              </a:rPr>
              <a:t>c</a:t>
            </a:r>
            <a:r>
              <a:rPr sz="900" spc="-25" dirty="0" smtClean="0">
                <a:solidFill>
                  <a:srgbClr val="231F20"/>
                </a:solidFill>
                <a:latin typeface="+mj-lt"/>
                <a:cs typeface="Arial"/>
              </a:rPr>
              <a:t>larif</a:t>
            </a:r>
            <a:r>
              <a:rPr sz="900" spc="-65" dirty="0" smtClean="0">
                <a:solidFill>
                  <a:srgbClr val="231F20"/>
                </a:solidFill>
                <a:latin typeface="+mj-lt"/>
                <a:cs typeface="Arial"/>
              </a:rPr>
              <a:t>y</a:t>
            </a:r>
            <a:r>
              <a:rPr sz="900" spc="10" dirty="0" smtClean="0">
                <a:solidFill>
                  <a:srgbClr val="231F20"/>
                </a:solidFill>
                <a:latin typeface="+mj-lt"/>
                <a:cs typeface="Arial"/>
              </a:rPr>
              <a:t> </a:t>
            </a:r>
            <a:r>
              <a:rPr sz="900" spc="-60" dirty="0" smtClean="0">
                <a:solidFill>
                  <a:srgbClr val="231F20"/>
                </a:solidFill>
                <a:latin typeface="+mj-lt"/>
                <a:cs typeface="Arial"/>
              </a:rPr>
              <a:t>meanin</a:t>
            </a:r>
            <a:r>
              <a:rPr sz="900" spc="-85" dirty="0" smtClean="0">
                <a:solidFill>
                  <a:srgbClr val="231F20"/>
                </a:solidFill>
                <a:latin typeface="+mj-lt"/>
                <a:cs typeface="Arial"/>
              </a:rPr>
              <a:t>g</a:t>
            </a:r>
            <a:r>
              <a:rPr sz="900" spc="10" dirty="0" smtClean="0">
                <a:solidFill>
                  <a:srgbClr val="231F20"/>
                </a:solidFill>
                <a:latin typeface="+mj-lt"/>
                <a:cs typeface="Arial"/>
              </a:rPr>
              <a:t> </a:t>
            </a:r>
            <a:r>
              <a:rPr sz="900" spc="-70" dirty="0" smtClean="0">
                <a:solidFill>
                  <a:srgbClr val="231F20"/>
                </a:solidFill>
                <a:latin typeface="+mj-lt"/>
                <a:cs typeface="Arial"/>
              </a:rPr>
              <a:t>an</a:t>
            </a:r>
            <a:r>
              <a:rPr sz="900" spc="-85" dirty="0" smtClean="0">
                <a:solidFill>
                  <a:srgbClr val="231F20"/>
                </a:solidFill>
                <a:latin typeface="+mj-lt"/>
                <a:cs typeface="Arial"/>
              </a:rPr>
              <a:t>d</a:t>
            </a:r>
            <a:r>
              <a:rPr sz="900" spc="10" dirty="0" smtClean="0">
                <a:solidFill>
                  <a:srgbClr val="231F20"/>
                </a:solidFill>
                <a:latin typeface="+mj-lt"/>
                <a:cs typeface="Arial"/>
              </a:rPr>
              <a:t> </a:t>
            </a:r>
            <a:r>
              <a:rPr sz="900" spc="-70" dirty="0" smtClean="0">
                <a:solidFill>
                  <a:srgbClr val="231F20"/>
                </a:solidFill>
                <a:latin typeface="+mj-lt"/>
                <a:cs typeface="Arial"/>
              </a:rPr>
              <a:t>ad</a:t>
            </a:r>
            <a:r>
              <a:rPr sz="900" spc="-85" dirty="0" smtClean="0">
                <a:solidFill>
                  <a:srgbClr val="231F20"/>
                </a:solidFill>
                <a:latin typeface="+mj-lt"/>
                <a:cs typeface="Arial"/>
              </a:rPr>
              <a:t>d</a:t>
            </a:r>
            <a:r>
              <a:rPr sz="900" spc="10" dirty="0" smtClean="0">
                <a:solidFill>
                  <a:srgbClr val="231F20"/>
                </a:solidFill>
                <a:latin typeface="+mj-lt"/>
                <a:cs typeface="Arial"/>
              </a:rPr>
              <a:t> </a:t>
            </a:r>
            <a:r>
              <a:rPr sz="900" spc="-45" dirty="0" smtClean="0">
                <a:solidFill>
                  <a:srgbClr val="231F20"/>
                </a:solidFill>
                <a:latin typeface="+mj-lt"/>
                <a:cs typeface="Arial"/>
              </a:rPr>
              <a:t>additional</a:t>
            </a:r>
            <a:r>
              <a:rPr sz="900" spc="-25" dirty="0" smtClean="0">
                <a:solidFill>
                  <a:srgbClr val="231F20"/>
                </a:solidFill>
                <a:latin typeface="+mj-lt"/>
                <a:cs typeface="Arial"/>
              </a:rPr>
              <a:t> </a:t>
            </a:r>
            <a:r>
              <a:rPr sz="900" spc="-45" dirty="0" smtClean="0">
                <a:solidFill>
                  <a:srgbClr val="231F20"/>
                </a:solidFill>
                <a:latin typeface="+mj-lt"/>
                <a:cs typeface="Arial"/>
              </a:rPr>
              <a:t>inform</a:t>
            </a:r>
            <a:r>
              <a:rPr sz="900" spc="-50" dirty="0" smtClean="0">
                <a:solidFill>
                  <a:srgbClr val="231F20"/>
                </a:solidFill>
                <a:latin typeface="+mj-lt"/>
                <a:cs typeface="Arial"/>
              </a:rPr>
              <a:t>a</a:t>
            </a:r>
            <a:r>
              <a:rPr sz="900" spc="-30" dirty="0" smtClean="0">
                <a:solidFill>
                  <a:srgbClr val="231F20"/>
                </a:solidFill>
                <a:latin typeface="+mj-lt"/>
                <a:cs typeface="Arial"/>
              </a:rPr>
              <a:t>tion.</a:t>
            </a:r>
            <a:r>
              <a:rPr sz="900" spc="-75" dirty="0" smtClean="0">
                <a:solidFill>
                  <a:srgbClr val="231F20"/>
                </a:solidFill>
                <a:latin typeface="+mj-lt"/>
                <a:cs typeface="Arial"/>
              </a:rPr>
              <a:t> </a:t>
            </a:r>
            <a:r>
              <a:rPr sz="900" spc="-70" dirty="0" smtClean="0">
                <a:solidFill>
                  <a:srgbClr val="231F20"/>
                </a:solidFill>
                <a:latin typeface="+mj-lt"/>
                <a:cs typeface="Arial"/>
              </a:rPr>
              <a:t>There</a:t>
            </a:r>
            <a:r>
              <a:rPr sz="900" spc="-15" dirty="0" smtClean="0">
                <a:solidFill>
                  <a:srgbClr val="231F20"/>
                </a:solidFill>
                <a:latin typeface="+mj-lt"/>
                <a:cs typeface="Arial"/>
              </a:rPr>
              <a:t> </a:t>
            </a:r>
            <a:r>
              <a:rPr sz="900" spc="-50" dirty="0" smtClean="0">
                <a:solidFill>
                  <a:srgbClr val="231F20"/>
                </a:solidFill>
                <a:latin typeface="+mj-lt"/>
                <a:cs typeface="Arial"/>
              </a:rPr>
              <a:t>must</a:t>
            </a:r>
            <a:r>
              <a:rPr sz="900" spc="-15" dirty="0" smtClean="0">
                <a:solidFill>
                  <a:srgbClr val="231F20"/>
                </a:solidFill>
                <a:latin typeface="+mj-lt"/>
                <a:cs typeface="Arial"/>
              </a:rPr>
              <a:t> </a:t>
            </a:r>
            <a:r>
              <a:rPr sz="900" spc="-70" dirty="0" smtClean="0">
                <a:solidFill>
                  <a:srgbClr val="231F20"/>
                </a:solidFill>
                <a:latin typeface="+mj-lt"/>
                <a:cs typeface="Arial"/>
              </a:rPr>
              <a:t>be</a:t>
            </a:r>
            <a:r>
              <a:rPr sz="900" spc="-35" dirty="0" smtClean="0">
                <a:solidFill>
                  <a:srgbClr val="231F20"/>
                </a:solidFill>
                <a:latin typeface="+mj-lt"/>
                <a:cs typeface="Arial"/>
              </a:rPr>
              <a:t> two. </a:t>
            </a:r>
            <a:endParaRPr lang="en-US" sz="900" spc="-35" dirty="0" smtClean="0">
              <a:solidFill>
                <a:srgbClr val="231F20"/>
              </a:solidFill>
              <a:latin typeface="+mj-lt"/>
              <a:cs typeface="Arial"/>
            </a:endParaRPr>
          </a:p>
          <a:p>
            <a:pPr marL="12700" marR="12700" indent="635">
              <a:lnSpc>
                <a:spcPct val="112700"/>
              </a:lnSpc>
              <a:tabLst>
                <a:tab pos="2340610" algn="l"/>
              </a:tabLst>
            </a:pPr>
            <a:endParaRPr sz="900" dirty="0">
              <a:latin typeface="+mj-lt"/>
              <a:cs typeface="Arial"/>
            </a:endParaRPr>
          </a:p>
        </p:txBody>
      </p:sp>
      <p:sp>
        <p:nvSpPr>
          <p:cNvPr id="53" name="object 53"/>
          <p:cNvSpPr txBox="1"/>
          <p:nvPr/>
        </p:nvSpPr>
        <p:spPr>
          <a:xfrm>
            <a:off x="5045795" y="7975425"/>
            <a:ext cx="1729105" cy="140970"/>
          </a:xfrm>
          <a:prstGeom prst="rect">
            <a:avLst/>
          </a:prstGeom>
        </p:spPr>
        <p:txBody>
          <a:bodyPr vert="horz" wrap="square" lIns="0" tIns="0" rIns="0" bIns="0" rtlCol="0">
            <a:noAutofit/>
          </a:bodyPr>
          <a:lstStyle/>
          <a:p>
            <a:pPr marL="12700">
              <a:lnSpc>
                <a:spcPct val="100000"/>
              </a:lnSpc>
            </a:pPr>
            <a:r>
              <a:rPr sz="900" spc="-65" dirty="0" smtClean="0">
                <a:solidFill>
                  <a:srgbClr val="231F20"/>
                </a:solidFill>
                <a:latin typeface="+mj-lt"/>
                <a:cs typeface="Arial"/>
              </a:rPr>
              <a:t>abb</a:t>
            </a:r>
            <a:r>
              <a:rPr sz="900" spc="-90" dirty="0" smtClean="0">
                <a:solidFill>
                  <a:srgbClr val="231F20"/>
                </a:solidFill>
                <a:latin typeface="+mj-lt"/>
                <a:cs typeface="Arial"/>
              </a:rPr>
              <a:t>r</a:t>
            </a:r>
            <a:r>
              <a:rPr sz="900" spc="-35" dirty="0" smtClean="0">
                <a:solidFill>
                  <a:srgbClr val="231F20"/>
                </a:solidFill>
                <a:latin typeface="+mj-lt"/>
                <a:cs typeface="Arial"/>
              </a:rPr>
              <a:t>.</a:t>
            </a:r>
            <a:r>
              <a:rPr sz="900" spc="-20" dirty="0" smtClean="0">
                <a:solidFill>
                  <a:srgbClr val="231F20"/>
                </a:solidFill>
                <a:latin typeface="+mj-lt"/>
                <a:cs typeface="Arial"/>
              </a:rPr>
              <a:t> </a:t>
            </a:r>
            <a:r>
              <a:rPr sz="900" spc="-80" dirty="0" smtClean="0">
                <a:solidFill>
                  <a:srgbClr val="231F20"/>
                </a:solidFill>
                <a:latin typeface="+mj-lt"/>
                <a:cs typeface="Arial"/>
              </a:rPr>
              <a:t>L</a:t>
            </a:r>
            <a:r>
              <a:rPr sz="900" spc="-70" dirty="0" smtClean="0">
                <a:solidFill>
                  <a:srgbClr val="231F20"/>
                </a:solidFill>
                <a:latin typeface="+mj-lt"/>
                <a:cs typeface="Arial"/>
              </a:rPr>
              <a:t>a</a:t>
            </a:r>
            <a:r>
              <a:rPr sz="900" spc="-10" dirty="0" smtClean="0">
                <a:solidFill>
                  <a:srgbClr val="231F20"/>
                </a:solidFill>
                <a:latin typeface="+mj-lt"/>
                <a:cs typeface="Arial"/>
              </a:rPr>
              <a:t>ti</a:t>
            </a:r>
            <a:r>
              <a:rPr sz="900" spc="-65" dirty="0" smtClean="0">
                <a:solidFill>
                  <a:srgbClr val="231F20"/>
                </a:solidFill>
                <a:latin typeface="+mj-lt"/>
                <a:cs typeface="Arial"/>
              </a:rPr>
              <a:t>n</a:t>
            </a:r>
            <a:r>
              <a:rPr sz="900" spc="10" dirty="0" smtClean="0">
                <a:solidFill>
                  <a:srgbClr val="231F20"/>
                </a:solidFill>
                <a:latin typeface="+mj-lt"/>
                <a:cs typeface="Arial"/>
              </a:rPr>
              <a:t> </a:t>
            </a:r>
            <a:r>
              <a:rPr sz="900" spc="-60" dirty="0" smtClean="0">
                <a:solidFill>
                  <a:srgbClr val="231F20"/>
                </a:solidFill>
                <a:latin typeface="+mj-lt"/>
                <a:cs typeface="Arial"/>
              </a:rPr>
              <a:t>exempl</a:t>
            </a:r>
            <a:r>
              <a:rPr sz="900" spc="-35" dirty="0" smtClean="0">
                <a:solidFill>
                  <a:srgbClr val="231F20"/>
                </a:solidFill>
                <a:latin typeface="+mj-lt"/>
                <a:cs typeface="Arial"/>
              </a:rPr>
              <a:t>i</a:t>
            </a:r>
            <a:r>
              <a:rPr sz="900" spc="10" dirty="0" smtClean="0">
                <a:solidFill>
                  <a:srgbClr val="231F20"/>
                </a:solidFill>
                <a:latin typeface="+mj-lt"/>
                <a:cs typeface="Arial"/>
              </a:rPr>
              <a:t> </a:t>
            </a:r>
            <a:r>
              <a:rPr sz="900" spc="-45" dirty="0" smtClean="0">
                <a:solidFill>
                  <a:srgbClr val="231F20"/>
                </a:solidFill>
                <a:latin typeface="+mj-lt"/>
                <a:cs typeface="Arial"/>
              </a:rPr>
              <a:t>gr</a:t>
            </a:r>
            <a:r>
              <a:rPr sz="900" spc="-55" dirty="0" smtClean="0">
                <a:solidFill>
                  <a:srgbClr val="231F20"/>
                </a:solidFill>
                <a:latin typeface="+mj-lt"/>
                <a:cs typeface="Arial"/>
              </a:rPr>
              <a:t>a</a:t>
            </a:r>
            <a:r>
              <a:rPr sz="900" spc="-15" dirty="0" smtClean="0">
                <a:solidFill>
                  <a:srgbClr val="231F20"/>
                </a:solidFill>
                <a:latin typeface="+mj-lt"/>
                <a:cs typeface="Arial"/>
              </a:rPr>
              <a:t>ti</a:t>
            </a:r>
            <a:r>
              <a:rPr sz="900" spc="-75" dirty="0" smtClean="0">
                <a:solidFill>
                  <a:srgbClr val="231F20"/>
                </a:solidFill>
                <a:latin typeface="+mj-lt"/>
                <a:cs typeface="Arial"/>
              </a:rPr>
              <a:t>a</a:t>
            </a:r>
            <a:r>
              <a:rPr sz="900" spc="10" dirty="0" smtClean="0">
                <a:solidFill>
                  <a:srgbClr val="231F20"/>
                </a:solidFill>
                <a:latin typeface="+mj-lt"/>
                <a:cs typeface="Arial"/>
              </a:rPr>
              <a:t> </a:t>
            </a:r>
            <a:r>
              <a:rPr sz="900" spc="-40" dirty="0" smtClean="0">
                <a:solidFill>
                  <a:srgbClr val="231F20"/>
                </a:solidFill>
                <a:latin typeface="+mj-lt"/>
                <a:cs typeface="Arial"/>
              </a:rPr>
              <a:t>(fo</a:t>
            </a:r>
            <a:r>
              <a:rPr sz="900" spc="-55" dirty="0" smtClean="0">
                <a:solidFill>
                  <a:srgbClr val="231F20"/>
                </a:solidFill>
                <a:latin typeface="+mj-lt"/>
                <a:cs typeface="Arial"/>
              </a:rPr>
              <a:t>r</a:t>
            </a:r>
            <a:r>
              <a:rPr sz="900" spc="10" dirty="0" smtClean="0">
                <a:solidFill>
                  <a:srgbClr val="231F20"/>
                </a:solidFill>
                <a:latin typeface="+mj-lt"/>
                <a:cs typeface="Arial"/>
              </a:rPr>
              <a:t> </a:t>
            </a:r>
            <a:r>
              <a:rPr sz="900" spc="-55" dirty="0" smtClean="0">
                <a:solidFill>
                  <a:srgbClr val="231F20"/>
                </a:solidFill>
                <a:latin typeface="+mj-lt"/>
                <a:cs typeface="Arial"/>
              </a:rPr>
              <a:t>example).</a:t>
            </a:r>
            <a:endParaRPr sz="900" dirty="0">
              <a:latin typeface="+mj-lt"/>
              <a:cs typeface="Arial"/>
            </a:endParaRPr>
          </a:p>
        </p:txBody>
      </p:sp>
      <p:sp>
        <p:nvSpPr>
          <p:cNvPr id="54" name="object 54"/>
          <p:cNvSpPr txBox="1"/>
          <p:nvPr/>
        </p:nvSpPr>
        <p:spPr>
          <a:xfrm>
            <a:off x="5045795" y="8228180"/>
            <a:ext cx="1120775" cy="140970"/>
          </a:xfrm>
          <a:prstGeom prst="rect">
            <a:avLst/>
          </a:prstGeom>
        </p:spPr>
        <p:txBody>
          <a:bodyPr vert="horz" wrap="square" lIns="0" tIns="0" rIns="0" bIns="0" rtlCol="0">
            <a:noAutofit/>
          </a:bodyPr>
          <a:lstStyle/>
          <a:p>
            <a:pPr marL="12700">
              <a:lnSpc>
                <a:spcPct val="100000"/>
              </a:lnSpc>
            </a:pPr>
            <a:r>
              <a:rPr sz="900" spc="-65" dirty="0" smtClean="0">
                <a:solidFill>
                  <a:srgbClr val="231F20"/>
                </a:solidFill>
                <a:latin typeface="+mj-lt"/>
                <a:cs typeface="Arial"/>
              </a:rPr>
              <a:t>abb</a:t>
            </a:r>
            <a:r>
              <a:rPr sz="900" spc="-90" dirty="0" smtClean="0">
                <a:solidFill>
                  <a:srgbClr val="231F20"/>
                </a:solidFill>
                <a:latin typeface="+mj-lt"/>
                <a:cs typeface="Arial"/>
              </a:rPr>
              <a:t>r</a:t>
            </a:r>
            <a:r>
              <a:rPr sz="900" spc="-35" dirty="0" smtClean="0">
                <a:solidFill>
                  <a:srgbClr val="231F20"/>
                </a:solidFill>
                <a:latin typeface="+mj-lt"/>
                <a:cs typeface="Arial"/>
              </a:rPr>
              <a:t>.</a:t>
            </a:r>
            <a:r>
              <a:rPr sz="900" spc="-20" dirty="0" smtClean="0">
                <a:solidFill>
                  <a:srgbClr val="231F20"/>
                </a:solidFill>
                <a:latin typeface="+mj-lt"/>
                <a:cs typeface="Arial"/>
              </a:rPr>
              <a:t> </a:t>
            </a:r>
            <a:r>
              <a:rPr sz="900" spc="-80" dirty="0" smtClean="0">
                <a:solidFill>
                  <a:srgbClr val="231F20"/>
                </a:solidFill>
                <a:latin typeface="+mj-lt"/>
                <a:cs typeface="Arial"/>
              </a:rPr>
              <a:t>L</a:t>
            </a:r>
            <a:r>
              <a:rPr sz="900" spc="-70" dirty="0" smtClean="0">
                <a:solidFill>
                  <a:srgbClr val="231F20"/>
                </a:solidFill>
                <a:latin typeface="+mj-lt"/>
                <a:cs typeface="Arial"/>
              </a:rPr>
              <a:t>a</a:t>
            </a:r>
            <a:r>
              <a:rPr sz="900" spc="-10" dirty="0" smtClean="0">
                <a:solidFill>
                  <a:srgbClr val="231F20"/>
                </a:solidFill>
                <a:latin typeface="+mj-lt"/>
                <a:cs typeface="Arial"/>
              </a:rPr>
              <a:t>ti</a:t>
            </a:r>
            <a:r>
              <a:rPr sz="900" spc="-65" dirty="0" smtClean="0">
                <a:solidFill>
                  <a:srgbClr val="231F20"/>
                </a:solidFill>
                <a:latin typeface="+mj-lt"/>
                <a:cs typeface="Arial"/>
              </a:rPr>
              <a:t>n</a:t>
            </a:r>
            <a:r>
              <a:rPr sz="900" spc="10" dirty="0" smtClean="0">
                <a:solidFill>
                  <a:srgbClr val="231F20"/>
                </a:solidFill>
                <a:latin typeface="+mj-lt"/>
                <a:cs typeface="Arial"/>
              </a:rPr>
              <a:t> </a:t>
            </a:r>
            <a:r>
              <a:rPr sz="900" spc="-10" dirty="0" smtClean="0">
                <a:solidFill>
                  <a:srgbClr val="231F20"/>
                </a:solidFill>
                <a:latin typeface="+mj-lt"/>
                <a:cs typeface="Arial"/>
              </a:rPr>
              <a:t>i</a:t>
            </a:r>
            <a:r>
              <a:rPr sz="900" spc="-75" dirty="0" smtClean="0">
                <a:solidFill>
                  <a:srgbClr val="231F20"/>
                </a:solidFill>
                <a:latin typeface="+mj-lt"/>
                <a:cs typeface="Arial"/>
              </a:rPr>
              <a:t>d</a:t>
            </a:r>
            <a:r>
              <a:rPr sz="900" spc="10" dirty="0" smtClean="0">
                <a:solidFill>
                  <a:srgbClr val="231F20"/>
                </a:solidFill>
                <a:latin typeface="+mj-lt"/>
                <a:cs typeface="Arial"/>
              </a:rPr>
              <a:t> </a:t>
            </a:r>
            <a:r>
              <a:rPr sz="900" spc="-60" dirty="0" smtClean="0">
                <a:solidFill>
                  <a:srgbClr val="231F20"/>
                </a:solidFill>
                <a:latin typeface="+mj-lt"/>
                <a:cs typeface="Arial"/>
              </a:rPr>
              <a:t>es</a:t>
            </a:r>
            <a:r>
              <a:rPr sz="900" spc="-45" dirty="0" smtClean="0">
                <a:solidFill>
                  <a:srgbClr val="231F20"/>
                </a:solidFill>
                <a:latin typeface="+mj-lt"/>
                <a:cs typeface="Arial"/>
              </a:rPr>
              <a:t>t</a:t>
            </a:r>
            <a:r>
              <a:rPr sz="900" spc="10" dirty="0" smtClean="0">
                <a:solidFill>
                  <a:srgbClr val="231F20"/>
                </a:solidFill>
                <a:latin typeface="+mj-lt"/>
                <a:cs typeface="Arial"/>
              </a:rPr>
              <a:t> </a:t>
            </a:r>
            <a:r>
              <a:rPr sz="900" spc="-45" dirty="0" smtClean="0">
                <a:solidFill>
                  <a:srgbClr val="231F20"/>
                </a:solidFill>
                <a:latin typeface="+mj-lt"/>
                <a:cs typeface="Arial"/>
              </a:rPr>
              <a:t>(th</a:t>
            </a:r>
            <a:r>
              <a:rPr sz="900" spc="-60" dirty="0" smtClean="0">
                <a:solidFill>
                  <a:srgbClr val="231F20"/>
                </a:solidFill>
                <a:latin typeface="+mj-lt"/>
                <a:cs typeface="Arial"/>
              </a:rPr>
              <a:t>a</a:t>
            </a:r>
            <a:r>
              <a:rPr sz="900" spc="-20" dirty="0" smtClean="0">
                <a:solidFill>
                  <a:srgbClr val="231F20"/>
                </a:solidFill>
                <a:latin typeface="+mj-lt"/>
                <a:cs typeface="Arial"/>
              </a:rPr>
              <a:t>t</a:t>
            </a:r>
            <a:r>
              <a:rPr sz="900" spc="10" dirty="0" smtClean="0">
                <a:solidFill>
                  <a:srgbClr val="231F20"/>
                </a:solidFill>
                <a:latin typeface="+mj-lt"/>
                <a:cs typeface="Arial"/>
              </a:rPr>
              <a:t> </a:t>
            </a:r>
            <a:r>
              <a:rPr sz="900" spc="-35" dirty="0" smtClean="0">
                <a:solidFill>
                  <a:srgbClr val="231F20"/>
                </a:solidFill>
                <a:latin typeface="+mj-lt"/>
                <a:cs typeface="Arial"/>
              </a:rPr>
              <a:t>is).</a:t>
            </a:r>
            <a:endParaRPr sz="900" dirty="0">
              <a:latin typeface="+mj-lt"/>
              <a:cs typeface="Arial"/>
            </a:endParaRPr>
          </a:p>
        </p:txBody>
      </p:sp>
      <p:sp>
        <p:nvSpPr>
          <p:cNvPr id="55" name="object 55"/>
          <p:cNvSpPr txBox="1"/>
          <p:nvPr/>
        </p:nvSpPr>
        <p:spPr>
          <a:xfrm>
            <a:off x="5045795" y="8523112"/>
            <a:ext cx="1307465" cy="140970"/>
          </a:xfrm>
          <a:prstGeom prst="rect">
            <a:avLst/>
          </a:prstGeom>
        </p:spPr>
        <p:txBody>
          <a:bodyPr vert="horz" wrap="square" lIns="0" tIns="0" rIns="0" bIns="0" rtlCol="0">
            <a:noAutofit/>
          </a:bodyPr>
          <a:lstStyle/>
          <a:p>
            <a:pPr marL="12700">
              <a:lnSpc>
                <a:spcPct val="100000"/>
              </a:lnSpc>
            </a:pPr>
            <a:r>
              <a:rPr sz="900" spc="-65" dirty="0" smtClean="0">
                <a:solidFill>
                  <a:srgbClr val="231F20"/>
                </a:solidFill>
                <a:latin typeface="+mj-lt"/>
                <a:cs typeface="Arial"/>
              </a:rPr>
              <a:t>abb</a:t>
            </a:r>
            <a:r>
              <a:rPr sz="900" spc="-90" dirty="0" smtClean="0">
                <a:solidFill>
                  <a:srgbClr val="231F20"/>
                </a:solidFill>
                <a:latin typeface="+mj-lt"/>
                <a:cs typeface="Arial"/>
              </a:rPr>
              <a:t>r</a:t>
            </a:r>
            <a:r>
              <a:rPr sz="900" spc="-35" dirty="0" smtClean="0">
                <a:solidFill>
                  <a:srgbClr val="231F20"/>
                </a:solidFill>
                <a:latin typeface="+mj-lt"/>
                <a:cs typeface="Arial"/>
              </a:rPr>
              <a:t>.</a:t>
            </a:r>
            <a:r>
              <a:rPr sz="900" spc="-20" dirty="0" smtClean="0">
                <a:solidFill>
                  <a:srgbClr val="231F20"/>
                </a:solidFill>
                <a:latin typeface="+mj-lt"/>
                <a:cs typeface="Arial"/>
              </a:rPr>
              <a:t> </a:t>
            </a:r>
            <a:r>
              <a:rPr sz="900" spc="-80" dirty="0" smtClean="0">
                <a:solidFill>
                  <a:srgbClr val="231F20"/>
                </a:solidFill>
                <a:latin typeface="+mj-lt"/>
                <a:cs typeface="Arial"/>
              </a:rPr>
              <a:t>L</a:t>
            </a:r>
            <a:r>
              <a:rPr sz="900" spc="-70" dirty="0" smtClean="0">
                <a:solidFill>
                  <a:srgbClr val="231F20"/>
                </a:solidFill>
                <a:latin typeface="+mj-lt"/>
                <a:cs typeface="Arial"/>
              </a:rPr>
              <a:t>a</a:t>
            </a:r>
            <a:r>
              <a:rPr sz="900" spc="-10" dirty="0" smtClean="0">
                <a:solidFill>
                  <a:srgbClr val="231F20"/>
                </a:solidFill>
                <a:latin typeface="+mj-lt"/>
                <a:cs typeface="Arial"/>
              </a:rPr>
              <a:t>ti</a:t>
            </a:r>
            <a:r>
              <a:rPr sz="900" spc="-65" dirty="0" smtClean="0">
                <a:solidFill>
                  <a:srgbClr val="231F20"/>
                </a:solidFill>
                <a:latin typeface="+mj-lt"/>
                <a:cs typeface="Arial"/>
              </a:rPr>
              <a:t>n</a:t>
            </a:r>
            <a:r>
              <a:rPr sz="900" spc="10" dirty="0" smtClean="0">
                <a:solidFill>
                  <a:srgbClr val="231F20"/>
                </a:solidFill>
                <a:latin typeface="+mj-lt"/>
                <a:cs typeface="Arial"/>
              </a:rPr>
              <a:t> </a:t>
            </a:r>
            <a:r>
              <a:rPr sz="900" spc="-60" dirty="0" smtClean="0">
                <a:solidFill>
                  <a:srgbClr val="231F20"/>
                </a:solidFill>
                <a:latin typeface="+mj-lt"/>
                <a:cs typeface="Arial"/>
              </a:rPr>
              <a:t>e</a:t>
            </a:r>
            <a:r>
              <a:rPr sz="900" spc="-40" dirty="0" smtClean="0">
                <a:solidFill>
                  <a:srgbClr val="231F20"/>
                </a:solidFill>
                <a:latin typeface="+mj-lt"/>
                <a:cs typeface="Arial"/>
              </a:rPr>
              <a:t>t</a:t>
            </a:r>
            <a:r>
              <a:rPr sz="900" spc="10" dirty="0" smtClean="0">
                <a:solidFill>
                  <a:srgbClr val="231F20"/>
                </a:solidFill>
                <a:latin typeface="+mj-lt"/>
                <a:cs typeface="Arial"/>
              </a:rPr>
              <a:t> </a:t>
            </a:r>
            <a:r>
              <a:rPr sz="900" spc="-20" dirty="0" smtClean="0">
                <a:solidFill>
                  <a:srgbClr val="231F20"/>
                </a:solidFill>
                <a:latin typeface="+mj-lt"/>
                <a:cs typeface="Arial"/>
              </a:rPr>
              <a:t>ali</a:t>
            </a:r>
            <a:r>
              <a:rPr sz="900" spc="-30" dirty="0" smtClean="0">
                <a:solidFill>
                  <a:srgbClr val="231F20"/>
                </a:solidFill>
                <a:latin typeface="+mj-lt"/>
                <a:cs typeface="Arial"/>
              </a:rPr>
              <a:t>i</a:t>
            </a:r>
            <a:r>
              <a:rPr sz="900" spc="10" dirty="0" smtClean="0">
                <a:solidFill>
                  <a:srgbClr val="231F20"/>
                </a:solidFill>
                <a:latin typeface="+mj-lt"/>
                <a:cs typeface="Arial"/>
              </a:rPr>
              <a:t> </a:t>
            </a:r>
            <a:r>
              <a:rPr sz="900" spc="-65" dirty="0" smtClean="0">
                <a:solidFill>
                  <a:srgbClr val="231F20"/>
                </a:solidFill>
                <a:latin typeface="+mj-lt"/>
                <a:cs typeface="Arial"/>
              </a:rPr>
              <a:t>(an</a:t>
            </a:r>
            <a:r>
              <a:rPr sz="900" spc="-95" dirty="0" smtClean="0">
                <a:solidFill>
                  <a:srgbClr val="231F20"/>
                </a:solidFill>
                <a:latin typeface="+mj-lt"/>
                <a:cs typeface="Arial"/>
              </a:rPr>
              <a:t>d</a:t>
            </a:r>
            <a:r>
              <a:rPr sz="900" spc="10" dirty="0" smtClean="0">
                <a:solidFill>
                  <a:srgbClr val="231F20"/>
                </a:solidFill>
                <a:latin typeface="+mj-lt"/>
                <a:cs typeface="Arial"/>
              </a:rPr>
              <a:t> </a:t>
            </a:r>
            <a:r>
              <a:rPr sz="900" spc="-45" dirty="0" smtClean="0">
                <a:solidFill>
                  <a:srgbClr val="231F20"/>
                </a:solidFill>
                <a:latin typeface="+mj-lt"/>
                <a:cs typeface="Arial"/>
              </a:rPr>
              <a:t>others).</a:t>
            </a:r>
            <a:endParaRPr sz="900" dirty="0">
              <a:latin typeface="+mj-lt"/>
              <a:cs typeface="Arial"/>
            </a:endParaRPr>
          </a:p>
        </p:txBody>
      </p:sp>
      <p:sp>
        <p:nvSpPr>
          <p:cNvPr id="56" name="object 56"/>
          <p:cNvSpPr/>
          <p:nvPr/>
        </p:nvSpPr>
        <p:spPr>
          <a:xfrm>
            <a:off x="4910138" y="1289234"/>
            <a:ext cx="2336800" cy="0"/>
          </a:xfrm>
          <a:custGeom>
            <a:avLst/>
            <a:gdLst/>
            <a:ahLst/>
            <a:cxnLst/>
            <a:rect l="l" t="t" r="r" b="b"/>
            <a:pathLst>
              <a:path w="2336800">
                <a:moveTo>
                  <a:pt x="0" y="0"/>
                </a:moveTo>
                <a:lnTo>
                  <a:pt x="2336800" y="0"/>
                </a:lnTo>
              </a:path>
            </a:pathLst>
          </a:custGeom>
          <a:ln w="12700">
            <a:solidFill>
              <a:srgbClr val="BEB09C"/>
            </a:solidFill>
          </a:ln>
        </p:spPr>
        <p:txBody>
          <a:bodyPr wrap="square" lIns="0" tIns="0" rIns="0" bIns="0" rtlCol="0">
            <a:noAutofit/>
          </a:bodyPr>
          <a:lstStyle/>
          <a:p>
            <a:endParaRPr sz="900">
              <a:latin typeface="+mj-lt"/>
            </a:endParaRPr>
          </a:p>
        </p:txBody>
      </p:sp>
      <p:sp>
        <p:nvSpPr>
          <p:cNvPr id="57" name="object 57"/>
          <p:cNvSpPr/>
          <p:nvPr/>
        </p:nvSpPr>
        <p:spPr>
          <a:xfrm>
            <a:off x="4910138" y="1500582"/>
            <a:ext cx="2336800" cy="0"/>
          </a:xfrm>
          <a:custGeom>
            <a:avLst/>
            <a:gdLst/>
            <a:ahLst/>
            <a:cxnLst/>
            <a:rect l="l" t="t" r="r" b="b"/>
            <a:pathLst>
              <a:path w="2336800">
                <a:moveTo>
                  <a:pt x="0" y="0"/>
                </a:moveTo>
                <a:lnTo>
                  <a:pt x="2336800" y="0"/>
                </a:lnTo>
              </a:path>
            </a:pathLst>
          </a:custGeom>
          <a:ln w="12700">
            <a:solidFill>
              <a:srgbClr val="BEB09C"/>
            </a:solidFill>
          </a:ln>
        </p:spPr>
        <p:txBody>
          <a:bodyPr wrap="square" lIns="0" tIns="0" rIns="0" bIns="0" rtlCol="0">
            <a:noAutofit/>
          </a:bodyPr>
          <a:lstStyle/>
          <a:p>
            <a:endParaRPr sz="900">
              <a:latin typeface="+mj-lt"/>
            </a:endParaRPr>
          </a:p>
        </p:txBody>
      </p:sp>
      <p:sp>
        <p:nvSpPr>
          <p:cNvPr id="59" name="object 59"/>
          <p:cNvSpPr txBox="1"/>
          <p:nvPr/>
        </p:nvSpPr>
        <p:spPr>
          <a:xfrm>
            <a:off x="4925195" y="811636"/>
            <a:ext cx="2260600" cy="449580"/>
          </a:xfrm>
          <a:prstGeom prst="rect">
            <a:avLst/>
          </a:prstGeom>
        </p:spPr>
        <p:txBody>
          <a:bodyPr vert="horz" wrap="square" lIns="0" tIns="0" rIns="0" bIns="0" rtlCol="0">
            <a:noAutofit/>
          </a:bodyPr>
          <a:lstStyle/>
          <a:p>
            <a:pPr marL="13970" marR="12700" indent="-1905" algn="just">
              <a:lnSpc>
                <a:spcPct val="112700"/>
              </a:lnSpc>
            </a:pPr>
            <a:r>
              <a:rPr sz="900" spc="-150" dirty="0" smtClean="0">
                <a:solidFill>
                  <a:srgbClr val="231F20"/>
                </a:solidFill>
                <a:latin typeface="+mj-lt"/>
                <a:cs typeface="Arial"/>
              </a:rPr>
              <a:t>A</a:t>
            </a:r>
            <a:r>
              <a:rPr sz="900" spc="10" dirty="0" smtClean="0">
                <a:solidFill>
                  <a:srgbClr val="231F20"/>
                </a:solidFill>
                <a:latin typeface="+mj-lt"/>
                <a:cs typeface="Arial"/>
              </a:rPr>
              <a:t> </a:t>
            </a:r>
            <a:r>
              <a:rPr sz="900" spc="-70" dirty="0" smtClean="0">
                <a:solidFill>
                  <a:srgbClr val="231F20"/>
                </a:solidFill>
                <a:latin typeface="+mj-lt"/>
                <a:cs typeface="Arial"/>
              </a:rPr>
              <a:t>goo</a:t>
            </a:r>
            <a:r>
              <a:rPr sz="900" spc="-90" dirty="0" smtClean="0">
                <a:solidFill>
                  <a:srgbClr val="231F20"/>
                </a:solidFill>
                <a:latin typeface="+mj-lt"/>
                <a:cs typeface="Arial"/>
              </a:rPr>
              <a:t>d</a:t>
            </a:r>
            <a:r>
              <a:rPr sz="900" spc="10" dirty="0" smtClean="0">
                <a:solidFill>
                  <a:srgbClr val="231F20"/>
                </a:solidFill>
                <a:latin typeface="+mj-lt"/>
                <a:cs typeface="Arial"/>
              </a:rPr>
              <a:t> </a:t>
            </a:r>
            <a:r>
              <a:rPr sz="900" spc="-10" dirty="0" smtClean="0">
                <a:solidFill>
                  <a:srgbClr val="231F20"/>
                </a:solidFill>
                <a:latin typeface="+mj-lt"/>
                <a:cs typeface="Arial"/>
              </a:rPr>
              <a:t>titl</a:t>
            </a:r>
            <a:r>
              <a:rPr sz="900" spc="-60" dirty="0" smtClean="0">
                <a:solidFill>
                  <a:srgbClr val="231F20"/>
                </a:solidFill>
                <a:latin typeface="+mj-lt"/>
                <a:cs typeface="Arial"/>
              </a:rPr>
              <a:t>e</a:t>
            </a:r>
            <a:r>
              <a:rPr sz="900" spc="10" dirty="0" smtClean="0">
                <a:solidFill>
                  <a:srgbClr val="231F20"/>
                </a:solidFill>
                <a:latin typeface="+mj-lt"/>
                <a:cs typeface="Arial"/>
              </a:rPr>
              <a:t> </a:t>
            </a:r>
            <a:r>
              <a:rPr sz="900" spc="-35" dirty="0" smtClean="0">
                <a:solidFill>
                  <a:srgbClr val="231F20"/>
                </a:solidFill>
                <a:latin typeface="+mj-lt"/>
                <a:cs typeface="Arial"/>
              </a:rPr>
              <a:t>identifie</a:t>
            </a:r>
            <a:r>
              <a:rPr sz="900" spc="-70" dirty="0" smtClean="0">
                <a:solidFill>
                  <a:srgbClr val="231F20"/>
                </a:solidFill>
                <a:latin typeface="+mj-lt"/>
                <a:cs typeface="Arial"/>
              </a:rPr>
              <a:t>s</a:t>
            </a:r>
            <a:r>
              <a:rPr sz="900" spc="10" dirty="0" smtClean="0">
                <a:solidFill>
                  <a:srgbClr val="231F20"/>
                </a:solidFill>
                <a:latin typeface="+mj-lt"/>
                <a:cs typeface="Arial"/>
              </a:rPr>
              <a:t> </a:t>
            </a:r>
            <a:r>
              <a:rPr sz="900" spc="-45" dirty="0" smtClean="0">
                <a:solidFill>
                  <a:srgbClr val="231F20"/>
                </a:solidFill>
                <a:latin typeface="+mj-lt"/>
                <a:cs typeface="Arial"/>
              </a:rPr>
              <a:t>th</a:t>
            </a:r>
            <a:r>
              <a:rPr sz="900" spc="-85" dirty="0" smtClean="0">
                <a:solidFill>
                  <a:srgbClr val="231F20"/>
                </a:solidFill>
                <a:latin typeface="+mj-lt"/>
                <a:cs typeface="Arial"/>
              </a:rPr>
              <a:t>e</a:t>
            </a:r>
            <a:r>
              <a:rPr sz="900" spc="10" dirty="0" smtClean="0">
                <a:solidFill>
                  <a:srgbClr val="231F20"/>
                </a:solidFill>
                <a:latin typeface="+mj-lt"/>
                <a:cs typeface="Arial"/>
              </a:rPr>
              <a:t> </a:t>
            </a:r>
            <a:r>
              <a:rPr sz="900" spc="-50" dirty="0" smtClean="0">
                <a:solidFill>
                  <a:srgbClr val="231F20"/>
                </a:solidFill>
                <a:latin typeface="+mj-lt"/>
                <a:cs typeface="Arial"/>
              </a:rPr>
              <a:t>subjec</a:t>
            </a:r>
            <a:r>
              <a:rPr sz="900" spc="-40" dirty="0" smtClean="0">
                <a:solidFill>
                  <a:srgbClr val="231F20"/>
                </a:solidFill>
                <a:latin typeface="+mj-lt"/>
                <a:cs typeface="Arial"/>
              </a:rPr>
              <a:t>t</a:t>
            </a:r>
            <a:r>
              <a:rPr sz="900" spc="10" dirty="0" smtClean="0">
                <a:solidFill>
                  <a:srgbClr val="231F20"/>
                </a:solidFill>
                <a:latin typeface="+mj-lt"/>
                <a:cs typeface="Arial"/>
              </a:rPr>
              <a:t> </a:t>
            </a:r>
            <a:r>
              <a:rPr sz="900" spc="-70" dirty="0" smtClean="0">
                <a:solidFill>
                  <a:srgbClr val="231F20"/>
                </a:solidFill>
                <a:latin typeface="+mj-lt"/>
                <a:cs typeface="Arial"/>
              </a:rPr>
              <a:t>an</a:t>
            </a:r>
            <a:r>
              <a:rPr sz="900" spc="-85" dirty="0" smtClean="0">
                <a:solidFill>
                  <a:srgbClr val="231F20"/>
                </a:solidFill>
                <a:latin typeface="+mj-lt"/>
                <a:cs typeface="Arial"/>
              </a:rPr>
              <a:t>d</a:t>
            </a:r>
            <a:r>
              <a:rPr sz="900" spc="10" dirty="0" smtClean="0">
                <a:solidFill>
                  <a:srgbClr val="231F20"/>
                </a:solidFill>
                <a:latin typeface="+mj-lt"/>
                <a:cs typeface="Arial"/>
              </a:rPr>
              <a:t> </a:t>
            </a:r>
            <a:r>
              <a:rPr sz="900" spc="-60" dirty="0" smtClean="0">
                <a:solidFill>
                  <a:srgbClr val="231F20"/>
                </a:solidFill>
                <a:latin typeface="+mj-lt"/>
                <a:cs typeface="Arial"/>
              </a:rPr>
              <a:t>purpos</a:t>
            </a:r>
            <a:r>
              <a:rPr sz="900" spc="-85" dirty="0" smtClean="0">
                <a:solidFill>
                  <a:srgbClr val="231F20"/>
                </a:solidFill>
                <a:latin typeface="+mj-lt"/>
                <a:cs typeface="Arial"/>
              </a:rPr>
              <a:t>e</a:t>
            </a:r>
            <a:r>
              <a:rPr sz="900" spc="10" dirty="0" smtClean="0">
                <a:solidFill>
                  <a:srgbClr val="231F20"/>
                </a:solidFill>
                <a:latin typeface="+mj-lt"/>
                <a:cs typeface="Arial"/>
              </a:rPr>
              <a:t> </a:t>
            </a:r>
            <a:r>
              <a:rPr sz="900" spc="-60" dirty="0" smtClean="0">
                <a:solidFill>
                  <a:srgbClr val="231F20"/>
                </a:solidFill>
                <a:latin typeface="+mj-lt"/>
                <a:cs typeface="Arial"/>
              </a:rPr>
              <a:t>o</a:t>
            </a:r>
            <a:r>
              <a:rPr sz="900" spc="-40" dirty="0" smtClean="0">
                <a:solidFill>
                  <a:srgbClr val="231F20"/>
                </a:solidFill>
                <a:latin typeface="+mj-lt"/>
                <a:cs typeface="Arial"/>
              </a:rPr>
              <a:t>f</a:t>
            </a:r>
            <a:r>
              <a:rPr sz="900" spc="10" dirty="0" smtClean="0">
                <a:solidFill>
                  <a:srgbClr val="231F20"/>
                </a:solidFill>
                <a:latin typeface="+mj-lt"/>
                <a:cs typeface="Arial"/>
              </a:rPr>
              <a:t> </a:t>
            </a:r>
            <a:r>
              <a:rPr sz="900" spc="-50" dirty="0" smtClean="0">
                <a:solidFill>
                  <a:srgbClr val="231F20"/>
                </a:solidFill>
                <a:latin typeface="+mj-lt"/>
                <a:cs typeface="Arial"/>
              </a:rPr>
              <a:t>the</a:t>
            </a:r>
            <a:r>
              <a:rPr sz="900" spc="-25" dirty="0" smtClean="0">
                <a:solidFill>
                  <a:srgbClr val="231F20"/>
                </a:solidFill>
                <a:latin typeface="+mj-lt"/>
                <a:cs typeface="Arial"/>
              </a:rPr>
              <a:t> </a:t>
            </a:r>
            <a:r>
              <a:rPr sz="900" spc="-45" dirty="0" smtClean="0">
                <a:solidFill>
                  <a:srgbClr val="231F20"/>
                </a:solidFill>
                <a:latin typeface="+mj-lt"/>
                <a:cs typeface="Arial"/>
              </a:rPr>
              <a:t>stu</a:t>
            </a:r>
            <a:r>
              <a:rPr sz="900" spc="-50" dirty="0" smtClean="0">
                <a:solidFill>
                  <a:srgbClr val="231F20"/>
                </a:solidFill>
                <a:latin typeface="+mj-lt"/>
                <a:cs typeface="Arial"/>
              </a:rPr>
              <a:t>d</a:t>
            </a:r>
            <a:r>
              <a:rPr sz="900" spc="-110" dirty="0" smtClean="0">
                <a:solidFill>
                  <a:srgbClr val="231F20"/>
                </a:solidFill>
                <a:latin typeface="+mj-lt"/>
                <a:cs typeface="Arial"/>
              </a:rPr>
              <a:t>y</a:t>
            </a:r>
            <a:r>
              <a:rPr sz="900" spc="-35" dirty="0" smtClean="0">
                <a:solidFill>
                  <a:srgbClr val="231F20"/>
                </a:solidFill>
                <a:latin typeface="+mj-lt"/>
                <a:cs typeface="Arial"/>
              </a:rPr>
              <a:t>.</a:t>
            </a:r>
            <a:r>
              <a:rPr sz="900" spc="-20" dirty="0" smtClean="0">
                <a:solidFill>
                  <a:srgbClr val="231F20"/>
                </a:solidFill>
                <a:latin typeface="+mj-lt"/>
                <a:cs typeface="Arial"/>
              </a:rPr>
              <a:t> </a:t>
            </a:r>
            <a:r>
              <a:rPr sz="900" spc="-100" dirty="0" smtClean="0">
                <a:solidFill>
                  <a:srgbClr val="231F20"/>
                </a:solidFill>
                <a:latin typeface="+mj-lt"/>
                <a:cs typeface="Arial"/>
              </a:rPr>
              <a:t>Us</a:t>
            </a:r>
            <a:r>
              <a:rPr sz="900" spc="-110" dirty="0" smtClean="0">
                <a:solidFill>
                  <a:srgbClr val="231F20"/>
                </a:solidFill>
                <a:latin typeface="+mj-lt"/>
                <a:cs typeface="Arial"/>
              </a:rPr>
              <a:t>e</a:t>
            </a:r>
            <a:r>
              <a:rPr sz="900" spc="10" dirty="0" smtClean="0">
                <a:solidFill>
                  <a:srgbClr val="231F20"/>
                </a:solidFill>
                <a:latin typeface="+mj-lt"/>
                <a:cs typeface="Arial"/>
              </a:rPr>
              <a:t> </a:t>
            </a:r>
            <a:r>
              <a:rPr sz="900" spc="-70" dirty="0" smtClean="0">
                <a:solidFill>
                  <a:srgbClr val="231F20"/>
                </a:solidFill>
                <a:latin typeface="+mj-lt"/>
                <a:cs typeface="Arial"/>
              </a:rPr>
              <a:t>commo</a:t>
            </a:r>
            <a:r>
              <a:rPr sz="900" spc="-80" dirty="0" smtClean="0">
                <a:solidFill>
                  <a:srgbClr val="231F20"/>
                </a:solidFill>
                <a:latin typeface="+mj-lt"/>
                <a:cs typeface="Arial"/>
              </a:rPr>
              <a:t>n</a:t>
            </a:r>
            <a:r>
              <a:rPr sz="900" spc="10" dirty="0" smtClean="0">
                <a:solidFill>
                  <a:srgbClr val="231F20"/>
                </a:solidFill>
                <a:latin typeface="+mj-lt"/>
                <a:cs typeface="Arial"/>
              </a:rPr>
              <a:t> </a:t>
            </a:r>
            <a:r>
              <a:rPr sz="900" spc="-80" dirty="0" smtClean="0">
                <a:solidFill>
                  <a:srgbClr val="231F20"/>
                </a:solidFill>
                <a:latin typeface="+mj-lt"/>
                <a:cs typeface="Arial"/>
              </a:rPr>
              <a:t>names</a:t>
            </a:r>
            <a:r>
              <a:rPr sz="900" spc="10" dirty="0" smtClean="0">
                <a:solidFill>
                  <a:srgbClr val="231F20"/>
                </a:solidFill>
                <a:latin typeface="+mj-lt"/>
                <a:cs typeface="Arial"/>
              </a:rPr>
              <a:t> </a:t>
            </a:r>
            <a:r>
              <a:rPr sz="900" spc="-60" dirty="0" smtClean="0">
                <a:solidFill>
                  <a:srgbClr val="231F20"/>
                </a:solidFill>
                <a:latin typeface="+mj-lt"/>
                <a:cs typeface="Arial"/>
              </a:rPr>
              <a:t>o</a:t>
            </a:r>
            <a:r>
              <a:rPr sz="900" spc="-40" dirty="0" smtClean="0">
                <a:solidFill>
                  <a:srgbClr val="231F20"/>
                </a:solidFill>
                <a:latin typeface="+mj-lt"/>
                <a:cs typeface="Arial"/>
              </a:rPr>
              <a:t>f</a:t>
            </a:r>
            <a:r>
              <a:rPr sz="900" spc="10" dirty="0" smtClean="0">
                <a:solidFill>
                  <a:srgbClr val="231F20"/>
                </a:solidFill>
                <a:latin typeface="+mj-lt"/>
                <a:cs typeface="Arial"/>
              </a:rPr>
              <a:t> </a:t>
            </a:r>
            <a:r>
              <a:rPr sz="900" spc="-55" dirty="0" smtClean="0">
                <a:solidFill>
                  <a:srgbClr val="231F20"/>
                </a:solidFill>
                <a:latin typeface="+mj-lt"/>
                <a:cs typeface="Arial"/>
              </a:rPr>
              <a:t>crop</a:t>
            </a:r>
            <a:r>
              <a:rPr sz="900" spc="-75" dirty="0" smtClean="0">
                <a:solidFill>
                  <a:srgbClr val="231F20"/>
                </a:solidFill>
                <a:latin typeface="+mj-lt"/>
                <a:cs typeface="Arial"/>
              </a:rPr>
              <a:t>s</a:t>
            </a:r>
            <a:r>
              <a:rPr sz="900" spc="10" dirty="0" smtClean="0">
                <a:solidFill>
                  <a:srgbClr val="231F20"/>
                </a:solidFill>
                <a:latin typeface="+mj-lt"/>
                <a:cs typeface="Arial"/>
              </a:rPr>
              <a:t> </a:t>
            </a:r>
            <a:r>
              <a:rPr sz="900" spc="-55" dirty="0" smtClean="0">
                <a:solidFill>
                  <a:srgbClr val="231F20"/>
                </a:solidFill>
                <a:latin typeface="+mj-lt"/>
                <a:cs typeface="Arial"/>
              </a:rPr>
              <a:t>wher</a:t>
            </a:r>
            <a:r>
              <a:rPr sz="900" spc="-80" dirty="0" smtClean="0">
                <a:solidFill>
                  <a:srgbClr val="231F20"/>
                </a:solidFill>
                <a:latin typeface="+mj-lt"/>
                <a:cs typeface="Arial"/>
              </a:rPr>
              <a:t>e</a:t>
            </a:r>
            <a:r>
              <a:rPr sz="900" spc="10" dirty="0" smtClean="0">
                <a:solidFill>
                  <a:srgbClr val="231F20"/>
                </a:solidFill>
                <a:latin typeface="+mj-lt"/>
                <a:cs typeface="Arial"/>
              </a:rPr>
              <a:t> </a:t>
            </a:r>
            <a:r>
              <a:rPr sz="900" spc="-45" dirty="0" smtClean="0">
                <a:solidFill>
                  <a:srgbClr val="231F20"/>
                </a:solidFill>
                <a:latin typeface="+mj-lt"/>
                <a:cs typeface="Arial"/>
              </a:rPr>
              <a:t>possible,</a:t>
            </a:r>
            <a:r>
              <a:rPr sz="900" spc="-25" dirty="0" smtClean="0">
                <a:solidFill>
                  <a:srgbClr val="231F20"/>
                </a:solidFill>
                <a:latin typeface="+mj-lt"/>
                <a:cs typeface="Arial"/>
              </a:rPr>
              <a:t> </a:t>
            </a:r>
            <a:r>
              <a:rPr sz="900" spc="-70" dirty="0" smtClean="0">
                <a:solidFill>
                  <a:srgbClr val="231F20"/>
                </a:solidFill>
                <a:latin typeface="+mj-lt"/>
                <a:cs typeface="Arial"/>
              </a:rPr>
              <a:t>an</a:t>
            </a:r>
            <a:r>
              <a:rPr sz="900" spc="-85" dirty="0" smtClean="0">
                <a:solidFill>
                  <a:srgbClr val="231F20"/>
                </a:solidFill>
                <a:latin typeface="+mj-lt"/>
                <a:cs typeface="Arial"/>
              </a:rPr>
              <a:t>d</a:t>
            </a:r>
            <a:r>
              <a:rPr sz="900" spc="10" dirty="0" smtClean="0">
                <a:solidFill>
                  <a:srgbClr val="231F20"/>
                </a:solidFill>
                <a:latin typeface="+mj-lt"/>
                <a:cs typeface="Arial"/>
              </a:rPr>
              <a:t> </a:t>
            </a:r>
            <a:r>
              <a:rPr sz="900" spc="-70" dirty="0" smtClean="0">
                <a:solidFill>
                  <a:srgbClr val="231F20"/>
                </a:solidFill>
                <a:latin typeface="+mj-lt"/>
                <a:cs typeface="Arial"/>
              </a:rPr>
              <a:t>a</a:t>
            </a:r>
            <a:r>
              <a:rPr sz="900" spc="-50" dirty="0" smtClean="0">
                <a:solidFill>
                  <a:srgbClr val="231F20"/>
                </a:solidFill>
                <a:latin typeface="+mj-lt"/>
                <a:cs typeface="Arial"/>
              </a:rPr>
              <a:t>voi</a:t>
            </a:r>
            <a:r>
              <a:rPr sz="900" spc="-85" dirty="0" smtClean="0">
                <a:solidFill>
                  <a:srgbClr val="231F20"/>
                </a:solidFill>
                <a:latin typeface="+mj-lt"/>
                <a:cs typeface="Arial"/>
              </a:rPr>
              <a:t>d</a:t>
            </a:r>
            <a:r>
              <a:rPr sz="900" spc="10" dirty="0" smtClean="0">
                <a:solidFill>
                  <a:srgbClr val="231F20"/>
                </a:solidFill>
                <a:latin typeface="+mj-lt"/>
                <a:cs typeface="Arial"/>
              </a:rPr>
              <a:t> </a:t>
            </a:r>
            <a:r>
              <a:rPr sz="900" spc="-55" dirty="0" smtClean="0">
                <a:solidFill>
                  <a:srgbClr val="231F20"/>
                </a:solidFill>
                <a:latin typeface="+mj-lt"/>
                <a:cs typeface="Arial"/>
              </a:rPr>
              <a:t>abbrevia</a:t>
            </a:r>
            <a:r>
              <a:rPr sz="900" spc="-40" dirty="0" smtClean="0">
                <a:solidFill>
                  <a:srgbClr val="231F20"/>
                </a:solidFill>
                <a:latin typeface="+mj-lt"/>
                <a:cs typeface="Arial"/>
              </a:rPr>
              <a:t>tions.</a:t>
            </a:r>
            <a:r>
              <a:rPr sz="900" spc="-20" dirty="0" smtClean="0">
                <a:solidFill>
                  <a:srgbClr val="231F20"/>
                </a:solidFill>
                <a:latin typeface="+mj-lt"/>
                <a:cs typeface="Arial"/>
              </a:rPr>
              <a:t> </a:t>
            </a:r>
            <a:r>
              <a:rPr sz="900" spc="-60" dirty="0" smtClean="0">
                <a:solidFill>
                  <a:srgbClr val="231F20"/>
                </a:solidFill>
                <a:latin typeface="+mj-lt"/>
                <a:cs typeface="Arial"/>
              </a:rPr>
              <a:t>Lengt</a:t>
            </a:r>
            <a:r>
              <a:rPr sz="900" spc="-85" dirty="0" smtClean="0">
                <a:solidFill>
                  <a:srgbClr val="231F20"/>
                </a:solidFill>
                <a:latin typeface="+mj-lt"/>
                <a:cs typeface="Arial"/>
              </a:rPr>
              <a:t>h</a:t>
            </a:r>
            <a:r>
              <a:rPr sz="900" spc="10" dirty="0" smtClean="0">
                <a:solidFill>
                  <a:srgbClr val="231F20"/>
                </a:solidFill>
                <a:latin typeface="+mj-lt"/>
                <a:cs typeface="Arial"/>
              </a:rPr>
              <a:t> </a:t>
            </a:r>
            <a:r>
              <a:rPr sz="900" spc="-15" dirty="0" smtClean="0">
                <a:solidFill>
                  <a:srgbClr val="231F20"/>
                </a:solidFill>
                <a:latin typeface="+mj-lt"/>
                <a:cs typeface="Arial"/>
              </a:rPr>
              <a:t>i</a:t>
            </a:r>
            <a:r>
              <a:rPr sz="900" spc="-70" dirty="0" smtClean="0">
                <a:solidFill>
                  <a:srgbClr val="231F20"/>
                </a:solidFill>
                <a:latin typeface="+mj-lt"/>
                <a:cs typeface="Arial"/>
              </a:rPr>
              <a:t>s</a:t>
            </a:r>
            <a:r>
              <a:rPr sz="900" spc="10" dirty="0" smtClean="0">
                <a:solidFill>
                  <a:srgbClr val="231F20"/>
                </a:solidFill>
                <a:latin typeface="+mj-lt"/>
                <a:cs typeface="Arial"/>
              </a:rPr>
              <a:t> </a:t>
            </a:r>
            <a:r>
              <a:rPr sz="900" spc="-50" dirty="0" smtClean="0">
                <a:solidFill>
                  <a:srgbClr val="231F20"/>
                </a:solidFill>
                <a:latin typeface="+mj-lt"/>
                <a:cs typeface="Arial"/>
              </a:rPr>
              <a:t>1</a:t>
            </a:r>
            <a:r>
              <a:rPr sz="900" spc="-70" dirty="0" smtClean="0">
                <a:solidFill>
                  <a:srgbClr val="231F20"/>
                </a:solidFill>
                <a:latin typeface="+mj-lt"/>
                <a:cs typeface="Arial"/>
              </a:rPr>
              <a:t>2</a:t>
            </a:r>
            <a:r>
              <a:rPr sz="900" spc="10" dirty="0" smtClean="0">
                <a:solidFill>
                  <a:srgbClr val="231F20"/>
                </a:solidFill>
                <a:latin typeface="+mj-lt"/>
                <a:cs typeface="Arial"/>
              </a:rPr>
              <a:t> </a:t>
            </a:r>
            <a:r>
              <a:rPr sz="900" spc="-55" dirty="0" smtClean="0">
                <a:solidFill>
                  <a:srgbClr val="231F20"/>
                </a:solidFill>
                <a:latin typeface="+mj-lt"/>
                <a:cs typeface="Arial"/>
              </a:rPr>
              <a:t>word</a:t>
            </a:r>
            <a:r>
              <a:rPr sz="900" spc="-70" dirty="0" smtClean="0">
                <a:solidFill>
                  <a:srgbClr val="231F20"/>
                </a:solidFill>
                <a:latin typeface="+mj-lt"/>
                <a:cs typeface="Arial"/>
              </a:rPr>
              <a:t>s</a:t>
            </a:r>
            <a:r>
              <a:rPr sz="900" spc="10" dirty="0" smtClean="0">
                <a:solidFill>
                  <a:srgbClr val="231F20"/>
                </a:solidFill>
                <a:latin typeface="+mj-lt"/>
                <a:cs typeface="Arial"/>
              </a:rPr>
              <a:t> </a:t>
            </a:r>
            <a:r>
              <a:rPr sz="900" spc="-65" dirty="0" smtClean="0">
                <a:solidFill>
                  <a:srgbClr val="231F20"/>
                </a:solidFill>
                <a:latin typeface="+mj-lt"/>
                <a:cs typeface="Arial"/>
              </a:rPr>
              <a:t>o</a:t>
            </a:r>
            <a:r>
              <a:rPr sz="900" spc="-50" dirty="0" smtClean="0">
                <a:solidFill>
                  <a:srgbClr val="231F20"/>
                </a:solidFill>
                <a:latin typeface="+mj-lt"/>
                <a:cs typeface="Arial"/>
              </a:rPr>
              <a:t>r</a:t>
            </a:r>
            <a:r>
              <a:rPr sz="900" spc="10" dirty="0" smtClean="0">
                <a:solidFill>
                  <a:srgbClr val="231F20"/>
                </a:solidFill>
                <a:latin typeface="+mj-lt"/>
                <a:cs typeface="Arial"/>
              </a:rPr>
              <a:t> </a:t>
            </a:r>
            <a:r>
              <a:rPr sz="900" spc="-45" dirty="0" smtClean="0">
                <a:solidFill>
                  <a:srgbClr val="231F20"/>
                </a:solidFill>
                <a:latin typeface="+mj-lt"/>
                <a:cs typeface="Arial"/>
              </a:rPr>
              <a:t>less.</a:t>
            </a:r>
            <a:endParaRPr sz="900" dirty="0">
              <a:latin typeface="+mj-lt"/>
              <a:cs typeface="Arial"/>
            </a:endParaRPr>
          </a:p>
        </p:txBody>
      </p:sp>
      <p:sp>
        <p:nvSpPr>
          <p:cNvPr id="60" name="object 60"/>
          <p:cNvSpPr txBox="1"/>
          <p:nvPr/>
        </p:nvSpPr>
        <p:spPr>
          <a:xfrm>
            <a:off x="4953194" y="1327945"/>
            <a:ext cx="438784" cy="140970"/>
          </a:xfrm>
          <a:prstGeom prst="rect">
            <a:avLst/>
          </a:prstGeom>
        </p:spPr>
        <p:txBody>
          <a:bodyPr vert="horz" wrap="square" lIns="0" tIns="0" rIns="0" bIns="0" rtlCol="0">
            <a:noAutofit/>
          </a:bodyPr>
          <a:lstStyle/>
          <a:p>
            <a:pPr marL="12700">
              <a:lnSpc>
                <a:spcPct val="100000"/>
              </a:lnSpc>
            </a:pPr>
            <a:r>
              <a:rPr sz="900" spc="-55" dirty="0" smtClean="0">
                <a:solidFill>
                  <a:srgbClr val="231F20"/>
                </a:solidFill>
                <a:latin typeface="+mj-lt"/>
                <a:cs typeface="Arial"/>
              </a:rPr>
              <a:t>Author(s).</a:t>
            </a:r>
            <a:endParaRPr sz="900" dirty="0">
              <a:latin typeface="+mj-lt"/>
              <a:cs typeface="Arial"/>
            </a:endParaRPr>
          </a:p>
        </p:txBody>
      </p:sp>
      <p:sp>
        <p:nvSpPr>
          <p:cNvPr id="61" name="object 61"/>
          <p:cNvSpPr txBox="1"/>
          <p:nvPr/>
        </p:nvSpPr>
        <p:spPr>
          <a:xfrm>
            <a:off x="4929760" y="1491456"/>
            <a:ext cx="2308860" cy="487960"/>
          </a:xfrm>
          <a:prstGeom prst="rect">
            <a:avLst/>
          </a:prstGeom>
        </p:spPr>
        <p:txBody>
          <a:bodyPr vert="horz" wrap="square" lIns="0" tIns="0" rIns="0" bIns="0" rtlCol="0">
            <a:noAutofit/>
          </a:bodyPr>
          <a:lstStyle/>
          <a:p>
            <a:pPr marL="12700" marR="12700">
              <a:lnSpc>
                <a:spcPct val="112799"/>
              </a:lnSpc>
            </a:pPr>
            <a:r>
              <a:rPr sz="900" spc="-50" dirty="0" smtClean="0">
                <a:solidFill>
                  <a:srgbClr val="231F20"/>
                </a:solidFill>
                <a:latin typeface="+mj-lt"/>
                <a:cs typeface="Arial"/>
              </a:rPr>
              <a:t>Abstrac</a:t>
            </a:r>
            <a:r>
              <a:rPr sz="900" spc="-45" dirty="0" smtClean="0">
                <a:solidFill>
                  <a:srgbClr val="231F20"/>
                </a:solidFill>
                <a:latin typeface="+mj-lt"/>
                <a:cs typeface="Arial"/>
              </a:rPr>
              <a:t>t</a:t>
            </a:r>
            <a:r>
              <a:rPr sz="900" spc="10" dirty="0" smtClean="0">
                <a:solidFill>
                  <a:srgbClr val="231F20"/>
                </a:solidFill>
                <a:latin typeface="+mj-lt"/>
                <a:cs typeface="Arial"/>
              </a:rPr>
              <a:t> </a:t>
            </a:r>
            <a:r>
              <a:rPr sz="900" spc="5" dirty="0" smtClean="0">
                <a:solidFill>
                  <a:srgbClr val="231F20"/>
                </a:solidFill>
                <a:latin typeface="+mj-lt"/>
                <a:cs typeface="Arial"/>
              </a:rPr>
              <a:t>&lt;</a:t>
            </a:r>
            <a:r>
              <a:rPr sz="900" spc="10" dirty="0" smtClean="0">
                <a:solidFill>
                  <a:srgbClr val="231F20"/>
                </a:solidFill>
                <a:latin typeface="+mj-lt"/>
                <a:cs typeface="Arial"/>
              </a:rPr>
              <a:t> </a:t>
            </a:r>
            <a:r>
              <a:rPr sz="900" spc="-50" dirty="0" smtClean="0">
                <a:solidFill>
                  <a:srgbClr val="231F20"/>
                </a:solidFill>
                <a:latin typeface="+mj-lt"/>
                <a:cs typeface="Arial"/>
              </a:rPr>
              <a:t>25</a:t>
            </a:r>
            <a:r>
              <a:rPr sz="900" spc="-70" dirty="0" smtClean="0">
                <a:solidFill>
                  <a:srgbClr val="231F20"/>
                </a:solidFill>
                <a:latin typeface="+mj-lt"/>
                <a:cs typeface="Arial"/>
              </a:rPr>
              <a:t>0</a:t>
            </a:r>
            <a:r>
              <a:rPr sz="900" spc="10" dirty="0" smtClean="0">
                <a:solidFill>
                  <a:srgbClr val="231F20"/>
                </a:solidFill>
                <a:latin typeface="+mj-lt"/>
                <a:cs typeface="Arial"/>
              </a:rPr>
              <a:t> </a:t>
            </a:r>
            <a:r>
              <a:rPr sz="900" spc="-55" dirty="0" smtClean="0">
                <a:solidFill>
                  <a:srgbClr val="231F20"/>
                </a:solidFill>
                <a:latin typeface="+mj-lt"/>
                <a:cs typeface="Arial"/>
              </a:rPr>
              <a:t>word</a:t>
            </a:r>
            <a:r>
              <a:rPr sz="900" spc="-70" dirty="0" smtClean="0">
                <a:solidFill>
                  <a:srgbClr val="231F20"/>
                </a:solidFill>
                <a:latin typeface="+mj-lt"/>
                <a:cs typeface="Arial"/>
              </a:rPr>
              <a:t>s</a:t>
            </a:r>
            <a:r>
              <a:rPr sz="900" spc="10" dirty="0" smtClean="0">
                <a:solidFill>
                  <a:srgbClr val="231F20"/>
                </a:solidFill>
                <a:latin typeface="+mj-lt"/>
                <a:cs typeface="Arial"/>
              </a:rPr>
              <a:t> </a:t>
            </a:r>
            <a:r>
              <a:rPr sz="900" spc="-35" dirty="0" smtClean="0">
                <a:solidFill>
                  <a:srgbClr val="231F20"/>
                </a:solidFill>
                <a:latin typeface="+mj-lt"/>
                <a:cs typeface="Arial"/>
              </a:rPr>
              <a:t>fo</a:t>
            </a:r>
            <a:r>
              <a:rPr sz="900" spc="-45" dirty="0" smtClean="0">
                <a:solidFill>
                  <a:srgbClr val="231F20"/>
                </a:solidFill>
                <a:latin typeface="+mj-lt"/>
                <a:cs typeface="Arial"/>
              </a:rPr>
              <a:t>r</a:t>
            </a:r>
            <a:r>
              <a:rPr sz="900" spc="10" dirty="0" smtClean="0">
                <a:solidFill>
                  <a:srgbClr val="231F20"/>
                </a:solidFill>
                <a:latin typeface="+mj-lt"/>
                <a:cs typeface="Arial"/>
              </a:rPr>
              <a:t> </a:t>
            </a:r>
            <a:r>
              <a:rPr sz="900" spc="-70" dirty="0" smtClean="0">
                <a:solidFill>
                  <a:srgbClr val="231F20"/>
                </a:solidFill>
                <a:latin typeface="+mj-lt"/>
                <a:cs typeface="Arial"/>
              </a:rPr>
              <a:t>p</a:t>
            </a:r>
            <a:r>
              <a:rPr sz="900" spc="-60" dirty="0" smtClean="0">
                <a:solidFill>
                  <a:srgbClr val="231F20"/>
                </a:solidFill>
                <a:latin typeface="+mj-lt"/>
                <a:cs typeface="Arial"/>
              </a:rPr>
              <a:t>a</a:t>
            </a:r>
            <a:r>
              <a:rPr sz="900" spc="-55" dirty="0" smtClean="0">
                <a:solidFill>
                  <a:srgbClr val="231F20"/>
                </a:solidFill>
                <a:latin typeface="+mj-lt"/>
                <a:cs typeface="Arial"/>
              </a:rPr>
              <a:t>per</a:t>
            </a:r>
            <a:r>
              <a:rPr sz="900" spc="-80" dirty="0" smtClean="0">
                <a:solidFill>
                  <a:srgbClr val="231F20"/>
                </a:solidFill>
                <a:latin typeface="+mj-lt"/>
                <a:cs typeface="Arial"/>
              </a:rPr>
              <a:t>s</a:t>
            </a:r>
            <a:r>
              <a:rPr sz="900" spc="10" dirty="0" smtClean="0">
                <a:solidFill>
                  <a:srgbClr val="231F20"/>
                </a:solidFill>
                <a:latin typeface="+mj-lt"/>
                <a:cs typeface="Arial"/>
              </a:rPr>
              <a:t> </a:t>
            </a:r>
            <a:r>
              <a:rPr sz="900" spc="-70" dirty="0" smtClean="0">
                <a:solidFill>
                  <a:srgbClr val="231F20"/>
                </a:solidFill>
                <a:latin typeface="+mj-lt"/>
                <a:cs typeface="Arial"/>
              </a:rPr>
              <a:t>an</a:t>
            </a:r>
            <a:r>
              <a:rPr sz="900" spc="-85" dirty="0" smtClean="0">
                <a:solidFill>
                  <a:srgbClr val="231F20"/>
                </a:solidFill>
                <a:latin typeface="+mj-lt"/>
                <a:cs typeface="Arial"/>
              </a:rPr>
              <a:t>d</a:t>
            </a:r>
            <a:r>
              <a:rPr sz="900" spc="10" dirty="0" smtClean="0">
                <a:solidFill>
                  <a:srgbClr val="231F20"/>
                </a:solidFill>
                <a:latin typeface="+mj-lt"/>
                <a:cs typeface="Arial"/>
              </a:rPr>
              <a:t> </a:t>
            </a:r>
            <a:r>
              <a:rPr sz="900" spc="5" dirty="0" smtClean="0">
                <a:solidFill>
                  <a:srgbClr val="231F20"/>
                </a:solidFill>
                <a:latin typeface="+mj-lt"/>
                <a:cs typeface="Arial"/>
              </a:rPr>
              <a:t>&lt;</a:t>
            </a:r>
            <a:r>
              <a:rPr sz="900" spc="10" dirty="0" smtClean="0">
                <a:solidFill>
                  <a:srgbClr val="231F20"/>
                </a:solidFill>
                <a:latin typeface="+mj-lt"/>
                <a:cs typeface="Arial"/>
              </a:rPr>
              <a:t> </a:t>
            </a:r>
            <a:r>
              <a:rPr sz="900" spc="-50" dirty="0" smtClean="0">
                <a:solidFill>
                  <a:srgbClr val="231F20"/>
                </a:solidFill>
                <a:latin typeface="+mj-lt"/>
                <a:cs typeface="Arial"/>
              </a:rPr>
              <a:t>15</a:t>
            </a:r>
            <a:r>
              <a:rPr sz="900" spc="-70" dirty="0" smtClean="0">
                <a:solidFill>
                  <a:srgbClr val="231F20"/>
                </a:solidFill>
                <a:latin typeface="+mj-lt"/>
                <a:cs typeface="Arial"/>
              </a:rPr>
              <a:t>0</a:t>
            </a:r>
            <a:r>
              <a:rPr sz="900" spc="10" dirty="0" smtClean="0">
                <a:solidFill>
                  <a:srgbClr val="231F20"/>
                </a:solidFill>
                <a:latin typeface="+mj-lt"/>
                <a:cs typeface="Arial"/>
              </a:rPr>
              <a:t> </a:t>
            </a:r>
            <a:r>
              <a:rPr sz="900" spc="-55" dirty="0" smtClean="0">
                <a:solidFill>
                  <a:srgbClr val="231F20"/>
                </a:solidFill>
                <a:latin typeface="+mj-lt"/>
                <a:cs typeface="Arial"/>
              </a:rPr>
              <a:t>words</a:t>
            </a:r>
            <a:r>
              <a:rPr sz="900" spc="-20" dirty="0" smtClean="0">
                <a:solidFill>
                  <a:srgbClr val="231F20"/>
                </a:solidFill>
                <a:latin typeface="+mj-lt"/>
                <a:cs typeface="Arial"/>
              </a:rPr>
              <a:t>  </a:t>
            </a:r>
            <a:r>
              <a:rPr sz="900" spc="-35" dirty="0" smtClean="0">
                <a:solidFill>
                  <a:srgbClr val="231F20"/>
                </a:solidFill>
                <a:latin typeface="+mj-lt"/>
                <a:cs typeface="Arial"/>
              </a:rPr>
              <a:t>fo</a:t>
            </a:r>
            <a:r>
              <a:rPr sz="900" spc="-45" dirty="0" smtClean="0">
                <a:solidFill>
                  <a:srgbClr val="231F20"/>
                </a:solidFill>
                <a:latin typeface="+mj-lt"/>
                <a:cs typeface="Arial"/>
              </a:rPr>
              <a:t>r</a:t>
            </a:r>
            <a:r>
              <a:rPr sz="900" spc="10" dirty="0" smtClean="0">
                <a:solidFill>
                  <a:srgbClr val="231F20"/>
                </a:solidFill>
                <a:latin typeface="+mj-lt"/>
                <a:cs typeface="Arial"/>
              </a:rPr>
              <a:t> </a:t>
            </a:r>
            <a:r>
              <a:rPr sz="900" spc="-55" dirty="0" smtClean="0">
                <a:solidFill>
                  <a:srgbClr val="231F20"/>
                </a:solidFill>
                <a:latin typeface="+mj-lt"/>
                <a:cs typeface="Arial"/>
              </a:rPr>
              <a:t>notes</a:t>
            </a:r>
            <a:r>
              <a:rPr sz="900" spc="-45" dirty="0" smtClean="0">
                <a:solidFill>
                  <a:srgbClr val="231F20"/>
                </a:solidFill>
                <a:latin typeface="+mj-lt"/>
                <a:cs typeface="Arial"/>
              </a:rPr>
              <a:t>.</a:t>
            </a:r>
            <a:r>
              <a:rPr sz="900" spc="-20" dirty="0" smtClean="0">
                <a:solidFill>
                  <a:srgbClr val="231F20"/>
                </a:solidFill>
                <a:latin typeface="+mj-lt"/>
                <a:cs typeface="Arial"/>
              </a:rPr>
              <a:t> </a:t>
            </a:r>
            <a:r>
              <a:rPr sz="900" spc="-40" dirty="0" smtClean="0">
                <a:solidFill>
                  <a:srgbClr val="231F20"/>
                </a:solidFill>
                <a:latin typeface="+mj-lt"/>
                <a:cs typeface="Arial"/>
              </a:rPr>
              <a:t>Identif</a:t>
            </a:r>
            <a:r>
              <a:rPr sz="900" spc="-75" dirty="0" smtClean="0">
                <a:solidFill>
                  <a:srgbClr val="231F20"/>
                </a:solidFill>
                <a:latin typeface="+mj-lt"/>
                <a:cs typeface="Arial"/>
              </a:rPr>
              <a:t>y</a:t>
            </a:r>
            <a:r>
              <a:rPr sz="900" spc="10" dirty="0" smtClean="0">
                <a:solidFill>
                  <a:srgbClr val="231F20"/>
                </a:solidFill>
                <a:latin typeface="+mj-lt"/>
                <a:cs typeface="Arial"/>
              </a:rPr>
              <a:t> </a:t>
            </a:r>
            <a:r>
              <a:rPr sz="900" spc="-55" dirty="0" smtClean="0">
                <a:solidFill>
                  <a:srgbClr val="231F20"/>
                </a:solidFill>
                <a:latin typeface="+mj-lt"/>
                <a:cs typeface="Arial"/>
              </a:rPr>
              <a:t>crop</a:t>
            </a:r>
            <a:r>
              <a:rPr sz="900" spc="-75" dirty="0" smtClean="0">
                <a:solidFill>
                  <a:srgbClr val="231F20"/>
                </a:solidFill>
                <a:latin typeface="+mj-lt"/>
                <a:cs typeface="Arial"/>
              </a:rPr>
              <a:t>s</a:t>
            </a:r>
            <a:r>
              <a:rPr sz="900" spc="10" dirty="0" smtClean="0">
                <a:solidFill>
                  <a:srgbClr val="231F20"/>
                </a:solidFill>
                <a:latin typeface="+mj-lt"/>
                <a:cs typeface="Arial"/>
              </a:rPr>
              <a:t> </a:t>
            </a:r>
            <a:r>
              <a:rPr sz="900" spc="-65" dirty="0" smtClean="0">
                <a:solidFill>
                  <a:srgbClr val="231F20"/>
                </a:solidFill>
                <a:latin typeface="+mj-lt"/>
                <a:cs typeface="Arial"/>
              </a:rPr>
              <a:t>o</a:t>
            </a:r>
            <a:r>
              <a:rPr sz="900" spc="-50" dirty="0" smtClean="0">
                <a:solidFill>
                  <a:srgbClr val="231F20"/>
                </a:solidFill>
                <a:latin typeface="+mj-lt"/>
                <a:cs typeface="Arial"/>
              </a:rPr>
              <a:t>r</a:t>
            </a:r>
            <a:r>
              <a:rPr sz="900" spc="10" dirty="0" smtClean="0">
                <a:solidFill>
                  <a:srgbClr val="231F20"/>
                </a:solidFill>
                <a:latin typeface="+mj-lt"/>
                <a:cs typeface="Arial"/>
              </a:rPr>
              <a:t> </a:t>
            </a:r>
            <a:r>
              <a:rPr sz="900" spc="-55" dirty="0" smtClean="0">
                <a:solidFill>
                  <a:srgbClr val="231F20"/>
                </a:solidFill>
                <a:latin typeface="+mj-lt"/>
                <a:cs typeface="Arial"/>
              </a:rPr>
              <a:t>organism</a:t>
            </a:r>
            <a:r>
              <a:rPr sz="900" spc="-75" dirty="0" smtClean="0">
                <a:solidFill>
                  <a:srgbClr val="231F20"/>
                </a:solidFill>
                <a:latin typeface="+mj-lt"/>
                <a:cs typeface="Arial"/>
              </a:rPr>
              <a:t>s</a:t>
            </a:r>
            <a:r>
              <a:rPr sz="900" spc="10" dirty="0" smtClean="0">
                <a:solidFill>
                  <a:srgbClr val="231F20"/>
                </a:solidFill>
                <a:latin typeface="+mj-lt"/>
                <a:cs typeface="Arial"/>
              </a:rPr>
              <a:t> </a:t>
            </a:r>
            <a:r>
              <a:rPr sz="900" spc="-55" dirty="0" smtClean="0">
                <a:solidFill>
                  <a:srgbClr val="231F20"/>
                </a:solidFill>
                <a:latin typeface="+mj-lt"/>
                <a:cs typeface="Arial"/>
              </a:rPr>
              <a:t>involved</a:t>
            </a:r>
            <a:r>
              <a:rPr sz="900" spc="-45" dirty="0" smtClean="0">
                <a:solidFill>
                  <a:srgbClr val="231F20"/>
                </a:solidFill>
                <a:latin typeface="+mj-lt"/>
                <a:cs typeface="Arial"/>
              </a:rPr>
              <a:t>,</a:t>
            </a:r>
            <a:r>
              <a:rPr sz="900" spc="-20" dirty="0" smtClean="0">
                <a:solidFill>
                  <a:srgbClr val="231F20"/>
                </a:solidFill>
                <a:latin typeface="+mj-lt"/>
                <a:cs typeface="Arial"/>
              </a:rPr>
              <a:t> </a:t>
            </a:r>
            <a:r>
              <a:rPr sz="900" spc="-35" dirty="0" smtClean="0">
                <a:solidFill>
                  <a:srgbClr val="231F20"/>
                </a:solidFill>
                <a:latin typeface="+mj-lt"/>
                <a:cs typeface="Arial"/>
              </a:rPr>
              <a:t>soil</a:t>
            </a:r>
            <a:r>
              <a:rPr sz="900" spc="-45" dirty="0" smtClean="0">
                <a:solidFill>
                  <a:srgbClr val="231F20"/>
                </a:solidFill>
                <a:latin typeface="+mj-lt"/>
                <a:cs typeface="Arial"/>
              </a:rPr>
              <a:t> type,</a:t>
            </a:r>
            <a:r>
              <a:rPr sz="900" spc="-20" dirty="0" smtClean="0">
                <a:solidFill>
                  <a:srgbClr val="231F20"/>
                </a:solidFill>
                <a:latin typeface="+mj-lt"/>
                <a:cs typeface="Arial"/>
              </a:rPr>
              <a:t> </a:t>
            </a:r>
            <a:r>
              <a:rPr sz="900" spc="-50" dirty="0" smtClean="0">
                <a:solidFill>
                  <a:srgbClr val="231F20"/>
                </a:solidFill>
                <a:latin typeface="+mj-lt"/>
                <a:cs typeface="Arial"/>
              </a:rPr>
              <a:t>chemicals</a:t>
            </a:r>
            <a:r>
              <a:rPr sz="900" spc="-40" dirty="0" smtClean="0">
                <a:solidFill>
                  <a:srgbClr val="231F20"/>
                </a:solidFill>
                <a:latin typeface="+mj-lt"/>
                <a:cs typeface="Arial"/>
              </a:rPr>
              <a:t>,</a:t>
            </a:r>
            <a:r>
              <a:rPr sz="900" spc="-20" dirty="0" smtClean="0">
                <a:solidFill>
                  <a:srgbClr val="231F20"/>
                </a:solidFill>
                <a:latin typeface="+mj-lt"/>
                <a:cs typeface="Arial"/>
              </a:rPr>
              <a:t> </a:t>
            </a:r>
            <a:r>
              <a:rPr sz="900" spc="-70" dirty="0" smtClean="0">
                <a:solidFill>
                  <a:srgbClr val="231F20"/>
                </a:solidFill>
                <a:latin typeface="+mj-lt"/>
                <a:cs typeface="Arial"/>
              </a:rPr>
              <a:t>an</a:t>
            </a:r>
            <a:r>
              <a:rPr sz="900" spc="-85" dirty="0" smtClean="0">
                <a:solidFill>
                  <a:srgbClr val="231F20"/>
                </a:solidFill>
                <a:latin typeface="+mj-lt"/>
                <a:cs typeface="Arial"/>
              </a:rPr>
              <a:t>d</a:t>
            </a:r>
            <a:r>
              <a:rPr sz="900" spc="10" dirty="0" smtClean="0">
                <a:solidFill>
                  <a:srgbClr val="231F20"/>
                </a:solidFill>
                <a:latin typeface="+mj-lt"/>
                <a:cs typeface="Arial"/>
              </a:rPr>
              <a:t> </a:t>
            </a:r>
            <a:r>
              <a:rPr sz="900" spc="-55" dirty="0" smtClean="0">
                <a:solidFill>
                  <a:srgbClr val="231F20"/>
                </a:solidFill>
                <a:latin typeface="+mj-lt"/>
                <a:cs typeface="Arial"/>
              </a:rPr>
              <a:t>othe</a:t>
            </a:r>
            <a:r>
              <a:rPr sz="900" spc="-50" dirty="0" smtClean="0">
                <a:solidFill>
                  <a:srgbClr val="231F20"/>
                </a:solidFill>
                <a:latin typeface="+mj-lt"/>
                <a:cs typeface="Arial"/>
              </a:rPr>
              <a:t>r</a:t>
            </a:r>
            <a:r>
              <a:rPr sz="900" spc="10" dirty="0" smtClean="0">
                <a:solidFill>
                  <a:srgbClr val="231F20"/>
                </a:solidFill>
                <a:latin typeface="+mj-lt"/>
                <a:cs typeface="Arial"/>
              </a:rPr>
              <a:t> </a:t>
            </a:r>
            <a:r>
              <a:rPr sz="900" spc="-40" dirty="0" smtClean="0">
                <a:solidFill>
                  <a:srgbClr val="231F20"/>
                </a:solidFill>
                <a:latin typeface="+mj-lt"/>
                <a:cs typeface="Arial"/>
              </a:rPr>
              <a:t>detail</a:t>
            </a:r>
            <a:r>
              <a:rPr sz="900" spc="-75" dirty="0" smtClean="0">
                <a:solidFill>
                  <a:srgbClr val="231F20"/>
                </a:solidFill>
                <a:latin typeface="+mj-lt"/>
                <a:cs typeface="Arial"/>
              </a:rPr>
              <a:t>s</a:t>
            </a:r>
            <a:r>
              <a:rPr sz="900" spc="10" dirty="0" smtClean="0">
                <a:solidFill>
                  <a:srgbClr val="231F20"/>
                </a:solidFill>
                <a:latin typeface="+mj-lt"/>
                <a:cs typeface="Arial"/>
              </a:rPr>
              <a:t> </a:t>
            </a:r>
            <a:r>
              <a:rPr sz="900" spc="-45" dirty="0" smtClean="0">
                <a:solidFill>
                  <a:srgbClr val="231F20"/>
                </a:solidFill>
                <a:latin typeface="+mj-lt"/>
                <a:cs typeface="Arial"/>
              </a:rPr>
              <a:t>importan</a:t>
            </a:r>
            <a:r>
              <a:rPr sz="900" spc="-40" dirty="0" smtClean="0">
                <a:solidFill>
                  <a:srgbClr val="231F20"/>
                </a:solidFill>
                <a:latin typeface="+mj-lt"/>
                <a:cs typeface="Arial"/>
              </a:rPr>
              <a:t>t</a:t>
            </a:r>
            <a:r>
              <a:rPr sz="900" spc="10" dirty="0" smtClean="0">
                <a:solidFill>
                  <a:srgbClr val="231F20"/>
                </a:solidFill>
                <a:latin typeface="+mj-lt"/>
                <a:cs typeface="Arial"/>
              </a:rPr>
              <a:t> </a:t>
            </a:r>
            <a:r>
              <a:rPr sz="900" spc="-35" dirty="0" smtClean="0">
                <a:solidFill>
                  <a:srgbClr val="231F20"/>
                </a:solidFill>
                <a:latin typeface="+mj-lt"/>
                <a:cs typeface="Arial"/>
              </a:rPr>
              <a:t>fo</a:t>
            </a:r>
            <a:r>
              <a:rPr sz="900" spc="-45" dirty="0" smtClean="0">
                <a:solidFill>
                  <a:srgbClr val="231F20"/>
                </a:solidFill>
                <a:latin typeface="+mj-lt"/>
                <a:cs typeface="Arial"/>
              </a:rPr>
              <a:t>r</a:t>
            </a:r>
            <a:r>
              <a:rPr sz="900" spc="10" dirty="0" smtClean="0">
                <a:solidFill>
                  <a:srgbClr val="231F20"/>
                </a:solidFill>
                <a:latin typeface="+mj-lt"/>
                <a:cs typeface="Arial"/>
              </a:rPr>
              <a:t> </a:t>
            </a:r>
            <a:r>
              <a:rPr sz="900" spc="-50" dirty="0" smtClean="0">
                <a:solidFill>
                  <a:srgbClr val="231F20"/>
                </a:solidFill>
                <a:latin typeface="+mj-lt"/>
                <a:cs typeface="Arial"/>
              </a:rPr>
              <a:t>using</a:t>
            </a:r>
            <a:r>
              <a:rPr sz="900" spc="-25" dirty="0" smtClean="0">
                <a:solidFill>
                  <a:srgbClr val="231F20"/>
                </a:solidFill>
                <a:latin typeface="+mj-lt"/>
                <a:cs typeface="Arial"/>
              </a:rPr>
              <a:t> </a:t>
            </a:r>
            <a:r>
              <a:rPr sz="900" spc="-40" dirty="0" smtClean="0">
                <a:solidFill>
                  <a:srgbClr val="231F20"/>
                </a:solidFill>
                <a:latin typeface="+mj-lt"/>
                <a:cs typeface="Arial"/>
              </a:rPr>
              <a:t>results.</a:t>
            </a:r>
            <a:r>
              <a:rPr sz="900" spc="-20" dirty="0" smtClean="0">
                <a:solidFill>
                  <a:srgbClr val="231F20"/>
                </a:solidFill>
                <a:latin typeface="+mj-lt"/>
                <a:cs typeface="Arial"/>
              </a:rPr>
              <a:t> </a:t>
            </a:r>
            <a:r>
              <a:rPr sz="900" spc="-114" dirty="0" smtClean="0">
                <a:solidFill>
                  <a:srgbClr val="231F20"/>
                </a:solidFill>
                <a:latin typeface="+mj-lt"/>
                <a:cs typeface="Arial"/>
              </a:rPr>
              <a:t>D</a:t>
            </a:r>
            <a:r>
              <a:rPr sz="900" spc="-105" dirty="0" smtClean="0">
                <a:solidFill>
                  <a:srgbClr val="231F20"/>
                </a:solidFill>
                <a:latin typeface="+mj-lt"/>
                <a:cs typeface="Arial"/>
              </a:rPr>
              <a:t>o</a:t>
            </a:r>
            <a:r>
              <a:rPr sz="900" spc="10" dirty="0" smtClean="0">
                <a:solidFill>
                  <a:srgbClr val="231F20"/>
                </a:solidFill>
                <a:latin typeface="+mj-lt"/>
                <a:cs typeface="Arial"/>
              </a:rPr>
              <a:t> </a:t>
            </a:r>
            <a:r>
              <a:rPr sz="900" spc="-65" dirty="0" smtClean="0">
                <a:solidFill>
                  <a:srgbClr val="231F20"/>
                </a:solidFill>
                <a:latin typeface="+mj-lt"/>
                <a:cs typeface="Arial"/>
              </a:rPr>
              <a:t>no</a:t>
            </a:r>
            <a:r>
              <a:rPr sz="900" spc="-45" dirty="0" smtClean="0">
                <a:solidFill>
                  <a:srgbClr val="231F20"/>
                </a:solidFill>
                <a:latin typeface="+mj-lt"/>
                <a:cs typeface="Arial"/>
              </a:rPr>
              <a:t>t</a:t>
            </a:r>
            <a:r>
              <a:rPr sz="900" spc="10" dirty="0" smtClean="0">
                <a:solidFill>
                  <a:srgbClr val="231F20"/>
                </a:solidFill>
                <a:latin typeface="+mj-lt"/>
                <a:cs typeface="Arial"/>
              </a:rPr>
              <a:t> </a:t>
            </a:r>
            <a:r>
              <a:rPr sz="900" spc="-25" dirty="0" smtClean="0">
                <a:solidFill>
                  <a:srgbClr val="231F20"/>
                </a:solidFill>
                <a:latin typeface="+mj-lt"/>
                <a:cs typeface="Arial"/>
              </a:rPr>
              <a:t>cit</a:t>
            </a:r>
            <a:r>
              <a:rPr sz="900" spc="-75" dirty="0" smtClean="0">
                <a:solidFill>
                  <a:srgbClr val="231F20"/>
                </a:solidFill>
                <a:latin typeface="+mj-lt"/>
                <a:cs typeface="Arial"/>
              </a:rPr>
              <a:t>e</a:t>
            </a:r>
            <a:r>
              <a:rPr sz="900" spc="10" dirty="0" smtClean="0">
                <a:solidFill>
                  <a:srgbClr val="231F20"/>
                </a:solidFill>
                <a:latin typeface="+mj-lt"/>
                <a:cs typeface="Arial"/>
              </a:rPr>
              <a:t> </a:t>
            </a:r>
            <a:r>
              <a:rPr sz="900" spc="-40" dirty="0" smtClean="0">
                <a:solidFill>
                  <a:srgbClr val="231F20"/>
                </a:solidFill>
                <a:latin typeface="+mj-lt"/>
                <a:cs typeface="Arial"/>
              </a:rPr>
              <a:t>figures,</a:t>
            </a:r>
            <a:r>
              <a:rPr sz="900" spc="-20" dirty="0" smtClean="0">
                <a:solidFill>
                  <a:srgbClr val="231F20"/>
                </a:solidFill>
                <a:latin typeface="+mj-lt"/>
                <a:cs typeface="Arial"/>
              </a:rPr>
              <a:t> </a:t>
            </a:r>
            <a:r>
              <a:rPr sz="900" spc="-45" dirty="0" smtClean="0">
                <a:solidFill>
                  <a:srgbClr val="231F20"/>
                </a:solidFill>
                <a:latin typeface="+mj-lt"/>
                <a:cs typeface="Arial"/>
              </a:rPr>
              <a:t>tables,</a:t>
            </a:r>
            <a:r>
              <a:rPr sz="900" spc="-20" dirty="0" smtClean="0">
                <a:solidFill>
                  <a:srgbClr val="231F20"/>
                </a:solidFill>
                <a:latin typeface="+mj-lt"/>
                <a:cs typeface="Arial"/>
              </a:rPr>
              <a:t> </a:t>
            </a:r>
            <a:r>
              <a:rPr lang="en-US" sz="900" spc="-65" dirty="0" smtClean="0">
                <a:solidFill>
                  <a:srgbClr val="231F20"/>
                </a:solidFill>
                <a:latin typeface="+mj-lt"/>
                <a:cs typeface="Arial"/>
              </a:rPr>
              <a:t>o</a:t>
            </a:r>
            <a:r>
              <a:rPr lang="en-US" sz="900" spc="-50" dirty="0" smtClean="0">
                <a:solidFill>
                  <a:srgbClr val="231F20"/>
                </a:solidFill>
                <a:latin typeface="+mj-lt"/>
                <a:cs typeface="Arial"/>
              </a:rPr>
              <a:t>r</a:t>
            </a:r>
            <a:r>
              <a:rPr lang="en-US" sz="900" spc="10" dirty="0" smtClean="0">
                <a:solidFill>
                  <a:srgbClr val="231F20"/>
                </a:solidFill>
                <a:latin typeface="+mj-lt"/>
                <a:cs typeface="Arial"/>
              </a:rPr>
              <a:t> </a:t>
            </a:r>
            <a:r>
              <a:rPr lang="en-US" sz="900" spc="-50" dirty="0" smtClean="0">
                <a:solidFill>
                  <a:srgbClr val="231F20"/>
                </a:solidFill>
                <a:latin typeface="+mj-lt"/>
                <a:cs typeface="Arial"/>
              </a:rPr>
              <a:t>references.</a:t>
            </a:r>
            <a:r>
              <a:rPr lang="en-US" sz="900" spc="-25" dirty="0" smtClean="0">
                <a:solidFill>
                  <a:srgbClr val="231F20"/>
                </a:solidFill>
                <a:latin typeface="+mj-lt"/>
                <a:cs typeface="Arial"/>
              </a:rPr>
              <a:t> </a:t>
            </a:r>
            <a:r>
              <a:rPr lang="en-US" sz="900" spc="-65" dirty="0" smtClean="0">
                <a:solidFill>
                  <a:srgbClr val="231F20"/>
                </a:solidFill>
                <a:latin typeface="+mj-lt"/>
                <a:cs typeface="Arial"/>
              </a:rPr>
              <a:t>Avoi</a:t>
            </a:r>
            <a:r>
              <a:rPr lang="en-US" sz="900" spc="-95" dirty="0" smtClean="0">
                <a:solidFill>
                  <a:srgbClr val="231F20"/>
                </a:solidFill>
                <a:latin typeface="+mj-lt"/>
                <a:cs typeface="Arial"/>
              </a:rPr>
              <a:t>d</a:t>
            </a:r>
            <a:r>
              <a:rPr lang="en-US" sz="900" spc="10" dirty="0" smtClean="0">
                <a:solidFill>
                  <a:srgbClr val="231F20"/>
                </a:solidFill>
                <a:latin typeface="+mj-lt"/>
                <a:cs typeface="Arial"/>
              </a:rPr>
              <a:t> </a:t>
            </a:r>
            <a:r>
              <a:rPr lang="en-US" sz="900" spc="-70" dirty="0" smtClean="0">
                <a:solidFill>
                  <a:srgbClr val="231F20"/>
                </a:solidFill>
                <a:latin typeface="+mj-lt"/>
                <a:cs typeface="Arial"/>
              </a:rPr>
              <a:t>equ</a:t>
            </a:r>
            <a:r>
              <a:rPr lang="en-US" sz="900" spc="-60" dirty="0" smtClean="0">
                <a:solidFill>
                  <a:srgbClr val="231F20"/>
                </a:solidFill>
                <a:latin typeface="+mj-lt"/>
                <a:cs typeface="Arial"/>
              </a:rPr>
              <a:t>a</a:t>
            </a:r>
            <a:r>
              <a:rPr lang="en-US" sz="900" spc="-35" dirty="0" smtClean="0">
                <a:solidFill>
                  <a:srgbClr val="231F20"/>
                </a:solidFill>
                <a:latin typeface="+mj-lt"/>
                <a:cs typeface="Arial"/>
              </a:rPr>
              <a:t>tions.</a:t>
            </a:r>
            <a:endParaRPr sz="900" dirty="0">
              <a:latin typeface="+mj-lt"/>
              <a:cs typeface="Arial"/>
            </a:endParaRPr>
          </a:p>
        </p:txBody>
      </p:sp>
      <p:sp>
        <p:nvSpPr>
          <p:cNvPr id="62" name="object 62"/>
          <p:cNvSpPr/>
          <p:nvPr/>
        </p:nvSpPr>
        <p:spPr>
          <a:xfrm>
            <a:off x="518833" y="1584223"/>
            <a:ext cx="599109" cy="504329"/>
          </a:xfrm>
          <a:prstGeom prst="rect">
            <a:avLst/>
          </a:prstGeom>
          <a:blipFill>
            <a:blip r:embed="rId3" cstate="print"/>
            <a:stretch>
              <a:fillRect/>
            </a:stretch>
          </a:blipFill>
        </p:spPr>
        <p:txBody>
          <a:bodyPr wrap="square" lIns="0" tIns="0" rIns="0" bIns="0" rtlCol="0">
            <a:noAutofit/>
          </a:bodyPr>
          <a:lstStyle/>
          <a:p>
            <a:endParaRPr/>
          </a:p>
        </p:txBody>
      </p:sp>
      <p:sp>
        <p:nvSpPr>
          <p:cNvPr id="63" name="object 63"/>
          <p:cNvSpPr/>
          <p:nvPr/>
        </p:nvSpPr>
        <p:spPr>
          <a:xfrm>
            <a:off x="551419" y="1581260"/>
            <a:ext cx="605028" cy="665206"/>
          </a:xfrm>
          <a:prstGeom prst="rect">
            <a:avLst/>
          </a:prstGeom>
          <a:blipFill>
            <a:blip r:embed="rId4" cstate="print"/>
            <a:stretch>
              <a:fillRect/>
            </a:stretch>
          </a:blipFill>
        </p:spPr>
        <p:txBody>
          <a:bodyPr wrap="square" lIns="0" tIns="0" rIns="0" bIns="0" rtlCol="0">
            <a:noAutofit/>
          </a:bodyPr>
          <a:lstStyle/>
          <a:p>
            <a:endParaRPr/>
          </a:p>
        </p:txBody>
      </p:sp>
      <p:sp>
        <p:nvSpPr>
          <p:cNvPr id="64" name="object 33"/>
          <p:cNvSpPr/>
          <p:nvPr/>
        </p:nvSpPr>
        <p:spPr>
          <a:xfrm>
            <a:off x="1438248" y="6477000"/>
            <a:ext cx="3200400" cy="0"/>
          </a:xfrm>
          <a:custGeom>
            <a:avLst/>
            <a:gdLst/>
            <a:ahLst/>
            <a:cxnLst/>
            <a:rect l="l" t="t" r="r" b="b"/>
            <a:pathLst>
              <a:path w="3200400">
                <a:moveTo>
                  <a:pt x="0" y="0"/>
                </a:moveTo>
                <a:lnTo>
                  <a:pt x="3200400" y="0"/>
                </a:lnTo>
              </a:path>
            </a:pathLst>
          </a:custGeom>
          <a:ln w="12700">
            <a:solidFill>
              <a:srgbClr val="F9A567"/>
            </a:solidFill>
          </a:ln>
        </p:spPr>
        <p:txBody>
          <a:bodyPr wrap="square" lIns="0" tIns="0" rIns="0" bIns="0" rtlCol="0">
            <a:noAutofit/>
          </a:bodyPr>
          <a:lstStyle/>
          <a:p>
            <a:endParaRPr sz="900">
              <a:latin typeface="+mj-lt"/>
            </a:endParaRPr>
          </a:p>
        </p:txBody>
      </p:sp>
      <p:sp>
        <p:nvSpPr>
          <p:cNvPr id="65" name="Rectangle 64"/>
          <p:cNvSpPr/>
          <p:nvPr/>
        </p:nvSpPr>
        <p:spPr>
          <a:xfrm>
            <a:off x="1339282" y="6281125"/>
            <a:ext cx="3886200" cy="240194"/>
          </a:xfrm>
          <a:prstGeom prst="rect">
            <a:avLst/>
          </a:prstGeom>
        </p:spPr>
        <p:txBody>
          <a:bodyPr>
            <a:spAutoFit/>
          </a:bodyPr>
          <a:lstStyle/>
          <a:p>
            <a:pPr marL="12700" marR="12700" indent="1905">
              <a:lnSpc>
                <a:spcPct val="112700"/>
              </a:lnSpc>
              <a:tabLst>
                <a:tab pos="3196590" algn="l"/>
              </a:tabLst>
            </a:pPr>
            <a:r>
              <a:rPr lang="en-US" sz="900" spc="50" dirty="0" smtClean="0">
                <a:solidFill>
                  <a:srgbClr val="231F20"/>
                </a:solidFill>
                <a:cs typeface="Times New Roman"/>
              </a:rPr>
              <a:t>Phosphorus </a:t>
            </a:r>
            <a:r>
              <a:rPr lang="en-US" sz="900" spc="50" dirty="0">
                <a:solidFill>
                  <a:srgbClr val="231F20"/>
                </a:solidFill>
                <a:cs typeface="Times New Roman"/>
              </a:rPr>
              <a:t>use efficiency was determined using cereal crops.</a:t>
            </a:r>
            <a:endParaRPr lang="en-US" sz="900" spc="-10" dirty="0">
              <a:solidFill>
                <a:srgbClr val="231F20"/>
              </a:solidFill>
              <a:cs typeface="Times New Roman"/>
            </a:endParaRPr>
          </a:p>
        </p:txBody>
      </p:sp>
      <p:sp>
        <p:nvSpPr>
          <p:cNvPr id="67" name="object 39"/>
          <p:cNvSpPr/>
          <p:nvPr/>
        </p:nvSpPr>
        <p:spPr>
          <a:xfrm>
            <a:off x="4977208" y="6477000"/>
            <a:ext cx="2336800" cy="0"/>
          </a:xfrm>
          <a:custGeom>
            <a:avLst/>
            <a:gdLst/>
            <a:ahLst/>
            <a:cxnLst/>
            <a:rect l="l" t="t" r="r" b="b"/>
            <a:pathLst>
              <a:path w="2336800">
                <a:moveTo>
                  <a:pt x="0" y="0"/>
                </a:moveTo>
                <a:lnTo>
                  <a:pt x="2336800" y="0"/>
                </a:lnTo>
              </a:path>
            </a:pathLst>
          </a:custGeom>
          <a:ln w="12700">
            <a:solidFill>
              <a:srgbClr val="BEB09C"/>
            </a:solidFill>
          </a:ln>
        </p:spPr>
        <p:txBody>
          <a:bodyPr wrap="square" lIns="0" tIns="0" rIns="0" bIns="0" rtlCol="0">
            <a:noAutofit/>
          </a:bodyPr>
          <a:lstStyle/>
          <a:p>
            <a:endParaRPr sz="900">
              <a:latin typeface="+mj-lt"/>
            </a:endParaRPr>
          </a:p>
        </p:txBody>
      </p:sp>
      <p:sp>
        <p:nvSpPr>
          <p:cNvPr id="68" name="Rectangle 67"/>
          <p:cNvSpPr/>
          <p:nvPr/>
        </p:nvSpPr>
        <p:spPr>
          <a:xfrm>
            <a:off x="4974266" y="6295238"/>
            <a:ext cx="3886200" cy="230832"/>
          </a:xfrm>
          <a:prstGeom prst="rect">
            <a:avLst/>
          </a:prstGeom>
        </p:spPr>
        <p:txBody>
          <a:bodyPr>
            <a:spAutoFit/>
          </a:bodyPr>
          <a:lstStyle/>
          <a:p>
            <a:r>
              <a:rPr lang="en-US" sz="900" spc="-100" dirty="0" smtClean="0">
                <a:solidFill>
                  <a:srgbClr val="231F20"/>
                </a:solidFill>
                <a:cs typeface="Arial"/>
              </a:rPr>
              <a:t>Use</a:t>
            </a:r>
            <a:r>
              <a:rPr lang="en-US" sz="900" spc="-15" dirty="0" smtClean="0">
                <a:solidFill>
                  <a:srgbClr val="231F20"/>
                </a:solidFill>
                <a:cs typeface="Arial"/>
              </a:rPr>
              <a:t> </a:t>
            </a:r>
            <a:r>
              <a:rPr lang="en-US" sz="900" spc="-40" dirty="0" smtClean="0">
                <a:solidFill>
                  <a:srgbClr val="231F20"/>
                </a:solidFill>
                <a:cs typeface="Arial"/>
              </a:rPr>
              <a:t>to</a:t>
            </a:r>
            <a:r>
              <a:rPr lang="en-US" sz="900" spc="-15" dirty="0" smtClean="0">
                <a:solidFill>
                  <a:srgbClr val="231F20"/>
                </a:solidFill>
                <a:cs typeface="Arial"/>
              </a:rPr>
              <a:t> </a:t>
            </a:r>
            <a:r>
              <a:rPr lang="en-US" sz="900" spc="-60" dirty="0" smtClean="0">
                <a:solidFill>
                  <a:srgbClr val="231F20"/>
                </a:solidFill>
                <a:cs typeface="Arial"/>
              </a:rPr>
              <a:t>denote</a:t>
            </a:r>
            <a:r>
              <a:rPr lang="en-US" sz="900" spc="-15" dirty="0" smtClean="0">
                <a:solidFill>
                  <a:srgbClr val="231F20"/>
                </a:solidFill>
                <a:cs typeface="Arial"/>
              </a:rPr>
              <a:t> </a:t>
            </a:r>
            <a:r>
              <a:rPr lang="en-US" sz="900" spc="-100" dirty="0" smtClean="0">
                <a:solidFill>
                  <a:srgbClr val="231F20"/>
                </a:solidFill>
                <a:cs typeface="Arial"/>
              </a:rPr>
              <a:t>a</a:t>
            </a:r>
            <a:r>
              <a:rPr lang="en-US" sz="900" spc="10" dirty="0" smtClean="0">
                <a:solidFill>
                  <a:srgbClr val="231F20"/>
                </a:solidFill>
                <a:cs typeface="Arial"/>
              </a:rPr>
              <a:t> </a:t>
            </a:r>
            <a:r>
              <a:rPr lang="en-US" sz="900" spc="-15" dirty="0" smtClean="0">
                <a:solidFill>
                  <a:srgbClr val="231F20"/>
                </a:solidFill>
                <a:cs typeface="Arial"/>
              </a:rPr>
              <a:t>full </a:t>
            </a:r>
            <a:r>
              <a:rPr lang="en-US" sz="900" spc="-50" dirty="0" smtClean="0">
                <a:solidFill>
                  <a:srgbClr val="231F20"/>
                </a:solidFill>
                <a:cs typeface="Arial"/>
              </a:rPr>
              <a:t>stop</a:t>
            </a:r>
            <a:r>
              <a:rPr lang="en-US" sz="900" spc="-15" dirty="0" smtClean="0">
                <a:solidFill>
                  <a:srgbClr val="231F20"/>
                </a:solidFill>
                <a:cs typeface="Arial"/>
              </a:rPr>
              <a:t> </a:t>
            </a:r>
            <a:r>
              <a:rPr lang="en-US" sz="900" spc="-70" dirty="0" smtClean="0">
                <a:solidFill>
                  <a:srgbClr val="231F20"/>
                </a:solidFill>
                <a:cs typeface="Arial"/>
              </a:rPr>
              <a:t>a</a:t>
            </a:r>
            <a:r>
              <a:rPr lang="en-US" sz="900" spc="-20" dirty="0" smtClean="0">
                <a:solidFill>
                  <a:srgbClr val="231F20"/>
                </a:solidFill>
                <a:cs typeface="Arial"/>
              </a:rPr>
              <a:t>t</a:t>
            </a:r>
            <a:r>
              <a:rPr lang="en-US" sz="900" spc="10" dirty="0" smtClean="0">
                <a:solidFill>
                  <a:srgbClr val="231F20"/>
                </a:solidFill>
                <a:cs typeface="Arial"/>
              </a:rPr>
              <a:t> </a:t>
            </a:r>
            <a:r>
              <a:rPr lang="en-US" sz="900" spc="-50" dirty="0" smtClean="0">
                <a:solidFill>
                  <a:srgbClr val="231F20"/>
                </a:solidFill>
                <a:cs typeface="Arial"/>
              </a:rPr>
              <a:t>the</a:t>
            </a:r>
            <a:r>
              <a:rPr lang="en-US" sz="900" spc="-15" dirty="0" smtClean="0">
                <a:solidFill>
                  <a:srgbClr val="231F20"/>
                </a:solidFill>
                <a:cs typeface="Arial"/>
              </a:rPr>
              <a:t> </a:t>
            </a:r>
            <a:r>
              <a:rPr lang="en-US" sz="900" spc="-70" dirty="0" smtClean="0">
                <a:solidFill>
                  <a:srgbClr val="231F20"/>
                </a:solidFill>
                <a:cs typeface="Arial"/>
              </a:rPr>
              <a:t>end</a:t>
            </a:r>
            <a:r>
              <a:rPr lang="en-US" sz="900" spc="-15" dirty="0" smtClean="0">
                <a:solidFill>
                  <a:srgbClr val="231F20"/>
                </a:solidFill>
                <a:cs typeface="Arial"/>
              </a:rPr>
              <a:t> </a:t>
            </a:r>
            <a:r>
              <a:rPr lang="en-US" sz="900" spc="-40" dirty="0" smtClean="0">
                <a:solidFill>
                  <a:srgbClr val="231F20"/>
                </a:solidFill>
                <a:cs typeface="Arial"/>
              </a:rPr>
              <a:t>of</a:t>
            </a:r>
            <a:r>
              <a:rPr lang="en-US" sz="900" spc="-15" dirty="0" smtClean="0">
                <a:solidFill>
                  <a:srgbClr val="231F20"/>
                </a:solidFill>
                <a:cs typeface="Arial"/>
              </a:rPr>
              <a:t> </a:t>
            </a:r>
            <a:r>
              <a:rPr lang="en-US" sz="900" spc="-100" dirty="0" smtClean="0">
                <a:solidFill>
                  <a:srgbClr val="231F20"/>
                </a:solidFill>
                <a:cs typeface="Arial"/>
              </a:rPr>
              <a:t>a</a:t>
            </a:r>
            <a:r>
              <a:rPr lang="en-US" sz="900" spc="10" dirty="0" smtClean="0">
                <a:solidFill>
                  <a:srgbClr val="231F20"/>
                </a:solidFill>
                <a:cs typeface="Arial"/>
              </a:rPr>
              <a:t> </a:t>
            </a:r>
            <a:r>
              <a:rPr lang="en-US" sz="900" spc="-40" dirty="0" smtClean="0">
                <a:solidFill>
                  <a:srgbClr val="231F20"/>
                </a:solidFill>
                <a:cs typeface="Arial"/>
              </a:rPr>
              <a:t>st</a:t>
            </a:r>
            <a:r>
              <a:rPr lang="en-US" sz="900" spc="-55" dirty="0" smtClean="0">
                <a:solidFill>
                  <a:srgbClr val="231F20"/>
                </a:solidFill>
                <a:cs typeface="Arial"/>
              </a:rPr>
              <a:t>a</a:t>
            </a:r>
            <a:r>
              <a:rPr lang="en-US" sz="900" spc="-45" dirty="0" smtClean="0">
                <a:solidFill>
                  <a:srgbClr val="231F20"/>
                </a:solidFill>
                <a:cs typeface="Arial"/>
              </a:rPr>
              <a:t>tement.</a:t>
            </a:r>
            <a:r>
              <a:rPr lang="en-US" sz="900" spc="-35" dirty="0" smtClean="0">
                <a:solidFill>
                  <a:srgbClr val="231F20"/>
                </a:solidFill>
                <a:cs typeface="Arial"/>
              </a:rPr>
              <a:t> </a:t>
            </a:r>
            <a:endParaRPr lang="en-US" sz="900" dirty="0"/>
          </a:p>
        </p:txBody>
      </p:sp>
      <p:sp>
        <p:nvSpPr>
          <p:cNvPr id="70" name="Rectangle 69"/>
          <p:cNvSpPr/>
          <p:nvPr/>
        </p:nvSpPr>
        <p:spPr>
          <a:xfrm>
            <a:off x="1348451" y="6454263"/>
            <a:ext cx="3361826" cy="369332"/>
          </a:xfrm>
          <a:prstGeom prst="rect">
            <a:avLst/>
          </a:prstGeom>
        </p:spPr>
        <p:txBody>
          <a:bodyPr wrap="square">
            <a:spAutoFit/>
          </a:bodyPr>
          <a:lstStyle/>
          <a:p>
            <a:r>
              <a:rPr lang="en-US" sz="900" dirty="0" smtClean="0"/>
              <a:t>Phosphorus use efficiency was determined using world cereal harvested area, total grain production, and P fertilizer consumption. </a:t>
            </a:r>
            <a:endParaRPr lang="en-US" sz="900" dirty="0"/>
          </a:p>
        </p:txBody>
      </p:sp>
      <p:sp>
        <p:nvSpPr>
          <p:cNvPr id="71" name="object 33"/>
          <p:cNvSpPr/>
          <p:nvPr/>
        </p:nvSpPr>
        <p:spPr>
          <a:xfrm>
            <a:off x="1359857" y="8510284"/>
            <a:ext cx="3200400" cy="0"/>
          </a:xfrm>
          <a:custGeom>
            <a:avLst/>
            <a:gdLst/>
            <a:ahLst/>
            <a:cxnLst/>
            <a:rect l="l" t="t" r="r" b="b"/>
            <a:pathLst>
              <a:path w="3200400">
                <a:moveTo>
                  <a:pt x="0" y="0"/>
                </a:moveTo>
                <a:lnTo>
                  <a:pt x="3200400" y="0"/>
                </a:lnTo>
              </a:path>
            </a:pathLst>
          </a:custGeom>
          <a:ln w="12700">
            <a:solidFill>
              <a:srgbClr val="F9A567"/>
            </a:solidFill>
          </a:ln>
        </p:spPr>
        <p:txBody>
          <a:bodyPr wrap="square" lIns="0" tIns="0" rIns="0" bIns="0" rtlCol="0">
            <a:noAutofit/>
          </a:bodyPr>
          <a:lstStyle/>
          <a:p>
            <a:pPr marL="12700" marR="12700" indent="177800" algn="r">
              <a:lnSpc>
                <a:spcPct val="112799"/>
              </a:lnSpc>
            </a:pPr>
            <a:endParaRPr lang="en-US" sz="1000" dirty="0">
              <a:cs typeface="Arial"/>
            </a:endParaRPr>
          </a:p>
        </p:txBody>
      </p:sp>
      <p:sp>
        <p:nvSpPr>
          <p:cNvPr id="72" name="object 33"/>
          <p:cNvSpPr/>
          <p:nvPr/>
        </p:nvSpPr>
        <p:spPr>
          <a:xfrm>
            <a:off x="1411578" y="6780415"/>
            <a:ext cx="3200400" cy="0"/>
          </a:xfrm>
          <a:custGeom>
            <a:avLst/>
            <a:gdLst/>
            <a:ahLst/>
            <a:cxnLst/>
            <a:rect l="l" t="t" r="r" b="b"/>
            <a:pathLst>
              <a:path w="3200400">
                <a:moveTo>
                  <a:pt x="0" y="0"/>
                </a:moveTo>
                <a:lnTo>
                  <a:pt x="3200400" y="0"/>
                </a:lnTo>
              </a:path>
            </a:pathLst>
          </a:custGeom>
          <a:ln w="12700">
            <a:solidFill>
              <a:srgbClr val="F9A567"/>
            </a:solidFill>
          </a:ln>
        </p:spPr>
        <p:txBody>
          <a:bodyPr wrap="square" lIns="0" tIns="0" rIns="0" bIns="0" rtlCol="0">
            <a:noAutofit/>
          </a:bodyPr>
          <a:lstStyle/>
          <a:p>
            <a:endParaRPr sz="900">
              <a:latin typeface="+mj-lt"/>
            </a:endParaRPr>
          </a:p>
        </p:txBody>
      </p:sp>
      <p:sp>
        <p:nvSpPr>
          <p:cNvPr id="73" name="object 39"/>
          <p:cNvSpPr/>
          <p:nvPr/>
        </p:nvSpPr>
        <p:spPr>
          <a:xfrm>
            <a:off x="4993316" y="6780415"/>
            <a:ext cx="2336800" cy="0"/>
          </a:xfrm>
          <a:custGeom>
            <a:avLst/>
            <a:gdLst/>
            <a:ahLst/>
            <a:cxnLst/>
            <a:rect l="l" t="t" r="r" b="b"/>
            <a:pathLst>
              <a:path w="2336800">
                <a:moveTo>
                  <a:pt x="0" y="0"/>
                </a:moveTo>
                <a:lnTo>
                  <a:pt x="2336800" y="0"/>
                </a:lnTo>
              </a:path>
            </a:pathLst>
          </a:custGeom>
          <a:ln w="12700">
            <a:solidFill>
              <a:srgbClr val="BEB09C"/>
            </a:solidFill>
          </a:ln>
        </p:spPr>
        <p:txBody>
          <a:bodyPr wrap="square" lIns="0" tIns="0" rIns="0" bIns="0" rtlCol="0">
            <a:noAutofit/>
          </a:bodyPr>
          <a:lstStyle/>
          <a:p>
            <a:endParaRPr sz="900">
              <a:latin typeface="+mj-lt"/>
            </a:endParaRPr>
          </a:p>
        </p:txBody>
      </p:sp>
      <p:sp>
        <p:nvSpPr>
          <p:cNvPr id="74" name="Rectangle 73"/>
          <p:cNvSpPr/>
          <p:nvPr/>
        </p:nvSpPr>
        <p:spPr>
          <a:xfrm>
            <a:off x="4974266" y="6462877"/>
            <a:ext cx="3886200" cy="230832"/>
          </a:xfrm>
          <a:prstGeom prst="rect">
            <a:avLst/>
          </a:prstGeom>
        </p:spPr>
        <p:txBody>
          <a:bodyPr>
            <a:spAutoFit/>
          </a:bodyPr>
          <a:lstStyle/>
          <a:p>
            <a:r>
              <a:rPr lang="en-US" sz="900" spc="-170" dirty="0" smtClean="0">
                <a:solidFill>
                  <a:srgbClr val="231F20"/>
                </a:solidFill>
                <a:cs typeface="Arial"/>
              </a:rPr>
              <a:t>T</a:t>
            </a:r>
            <a:r>
              <a:rPr lang="en-US" sz="900" spc="-100" dirty="0" smtClean="0">
                <a:solidFill>
                  <a:srgbClr val="231F20"/>
                </a:solidFill>
                <a:cs typeface="Arial"/>
              </a:rPr>
              <a:t>o</a:t>
            </a:r>
            <a:r>
              <a:rPr lang="en-US" sz="900" spc="10" dirty="0" smtClean="0">
                <a:solidFill>
                  <a:srgbClr val="231F20"/>
                </a:solidFill>
                <a:cs typeface="Arial"/>
              </a:rPr>
              <a:t> </a:t>
            </a:r>
            <a:r>
              <a:rPr lang="en-US" sz="900" spc="-40" dirty="0" smtClean="0">
                <a:solidFill>
                  <a:srgbClr val="231F20"/>
                </a:solidFill>
                <a:cs typeface="Arial"/>
              </a:rPr>
              <a:t>indic</a:t>
            </a:r>
            <a:r>
              <a:rPr lang="en-US" sz="900" spc="-50" dirty="0" smtClean="0">
                <a:solidFill>
                  <a:srgbClr val="231F20"/>
                </a:solidFill>
                <a:cs typeface="Arial"/>
              </a:rPr>
              <a:t>a</a:t>
            </a:r>
            <a:r>
              <a:rPr lang="en-US" sz="900" spc="-40" dirty="0" smtClean="0">
                <a:solidFill>
                  <a:srgbClr val="231F20"/>
                </a:solidFill>
                <a:cs typeface="Arial"/>
              </a:rPr>
              <a:t>te</a:t>
            </a:r>
            <a:r>
              <a:rPr lang="en-US" sz="900" spc="-15" dirty="0" smtClean="0">
                <a:solidFill>
                  <a:srgbClr val="231F20"/>
                </a:solidFill>
                <a:cs typeface="Arial"/>
              </a:rPr>
              <a:t> </a:t>
            </a:r>
            <a:r>
              <a:rPr lang="en-US" sz="900" spc="-100" dirty="0" smtClean="0">
                <a:solidFill>
                  <a:srgbClr val="231F20"/>
                </a:solidFill>
                <a:cs typeface="Arial"/>
              </a:rPr>
              <a:t>a</a:t>
            </a:r>
            <a:r>
              <a:rPr lang="en-US" sz="900" spc="10" dirty="0" smtClean="0">
                <a:solidFill>
                  <a:srgbClr val="231F20"/>
                </a:solidFill>
                <a:cs typeface="Arial"/>
              </a:rPr>
              <a:t> </a:t>
            </a:r>
            <a:r>
              <a:rPr lang="en-US" sz="900" spc="-55" dirty="0" smtClean="0">
                <a:solidFill>
                  <a:srgbClr val="231F20"/>
                </a:solidFill>
                <a:cs typeface="Arial"/>
              </a:rPr>
              <a:t>break</a:t>
            </a:r>
            <a:r>
              <a:rPr lang="en-US" sz="900" spc="-15" dirty="0" smtClean="0">
                <a:solidFill>
                  <a:srgbClr val="231F20"/>
                </a:solidFill>
                <a:cs typeface="Arial"/>
              </a:rPr>
              <a:t> </a:t>
            </a:r>
            <a:r>
              <a:rPr lang="en-US" sz="900" spc="-45" dirty="0" smtClean="0">
                <a:solidFill>
                  <a:srgbClr val="231F20"/>
                </a:solidFill>
                <a:cs typeface="Arial"/>
              </a:rPr>
              <a:t>or</a:t>
            </a:r>
            <a:r>
              <a:rPr lang="en-US" sz="900" spc="-15" dirty="0" smtClean="0">
                <a:solidFill>
                  <a:srgbClr val="231F20"/>
                </a:solidFill>
                <a:cs typeface="Arial"/>
              </a:rPr>
              <a:t> </a:t>
            </a:r>
            <a:r>
              <a:rPr lang="en-US" sz="900" spc="-65" dirty="0" smtClean="0">
                <a:solidFill>
                  <a:srgbClr val="231F20"/>
                </a:solidFill>
                <a:cs typeface="Arial"/>
              </a:rPr>
              <a:t>pause,</a:t>
            </a:r>
            <a:r>
              <a:rPr lang="en-US" sz="900" spc="-45" dirty="0" smtClean="0">
                <a:solidFill>
                  <a:srgbClr val="231F20"/>
                </a:solidFill>
                <a:cs typeface="Arial"/>
              </a:rPr>
              <a:t> </a:t>
            </a:r>
            <a:r>
              <a:rPr lang="en-US" sz="900" spc="-70" dirty="0" smtClean="0">
                <a:solidFill>
                  <a:srgbClr val="231F20"/>
                </a:solidFill>
                <a:cs typeface="Arial"/>
              </a:rPr>
              <a:t>use</a:t>
            </a:r>
            <a:r>
              <a:rPr lang="en-US" sz="900" spc="-15" dirty="0" smtClean="0">
                <a:solidFill>
                  <a:srgbClr val="231F20"/>
                </a:solidFill>
                <a:cs typeface="Arial"/>
              </a:rPr>
              <a:t> </a:t>
            </a:r>
            <a:r>
              <a:rPr lang="en-US" sz="900" spc="-100" dirty="0" smtClean="0">
                <a:solidFill>
                  <a:srgbClr val="231F20"/>
                </a:solidFill>
                <a:cs typeface="Arial"/>
              </a:rPr>
              <a:t>a</a:t>
            </a:r>
            <a:r>
              <a:rPr lang="en-US" sz="900" spc="10" dirty="0" smtClean="0">
                <a:solidFill>
                  <a:srgbClr val="231F20"/>
                </a:solidFill>
                <a:cs typeface="Arial"/>
              </a:rPr>
              <a:t> </a:t>
            </a:r>
            <a:r>
              <a:rPr lang="en-US" sz="900" spc="-65" dirty="0" smtClean="0">
                <a:solidFill>
                  <a:srgbClr val="231F20"/>
                </a:solidFill>
                <a:cs typeface="Arial"/>
              </a:rPr>
              <a:t>comma.</a:t>
            </a:r>
            <a:r>
              <a:rPr lang="en-US" sz="900" spc="-35" dirty="0" smtClean="0">
                <a:solidFill>
                  <a:srgbClr val="231F20"/>
                </a:solidFill>
                <a:cs typeface="Arial"/>
              </a:rPr>
              <a:t> </a:t>
            </a:r>
            <a:endParaRPr lang="en-US" sz="900" dirty="0"/>
          </a:p>
        </p:txBody>
      </p:sp>
      <p:sp>
        <p:nvSpPr>
          <p:cNvPr id="75" name="Rectangle 74"/>
          <p:cNvSpPr/>
          <p:nvPr/>
        </p:nvSpPr>
        <p:spPr>
          <a:xfrm>
            <a:off x="400410" y="6515345"/>
            <a:ext cx="801180" cy="256609"/>
          </a:xfrm>
          <a:prstGeom prst="rect">
            <a:avLst/>
          </a:prstGeom>
        </p:spPr>
        <p:txBody>
          <a:bodyPr wrap="none">
            <a:spAutoFit/>
          </a:bodyPr>
          <a:lstStyle/>
          <a:p>
            <a:pPr marL="12700" marR="12700" indent="177800" algn="r">
              <a:lnSpc>
                <a:spcPct val="112799"/>
              </a:lnSpc>
            </a:pPr>
            <a:r>
              <a:rPr lang="en-US" sz="1000" b="1" spc="-90" dirty="0">
                <a:solidFill>
                  <a:srgbClr val="231F20"/>
                </a:solidFill>
                <a:cs typeface="Arial"/>
              </a:rPr>
              <a:t>comma</a:t>
            </a:r>
            <a:r>
              <a:rPr lang="en-US" sz="1000" b="1" spc="-35" dirty="0">
                <a:solidFill>
                  <a:srgbClr val="231F20"/>
                </a:solidFill>
                <a:cs typeface="Arial"/>
              </a:rPr>
              <a:t> , </a:t>
            </a:r>
          </a:p>
        </p:txBody>
      </p:sp>
      <p:sp>
        <p:nvSpPr>
          <p:cNvPr id="76" name="Rectangle 75"/>
          <p:cNvSpPr/>
          <p:nvPr/>
        </p:nvSpPr>
        <p:spPr>
          <a:xfrm>
            <a:off x="352478" y="6773653"/>
            <a:ext cx="900246" cy="256609"/>
          </a:xfrm>
          <a:prstGeom prst="rect">
            <a:avLst/>
          </a:prstGeom>
        </p:spPr>
        <p:txBody>
          <a:bodyPr wrap="none">
            <a:spAutoFit/>
          </a:bodyPr>
          <a:lstStyle/>
          <a:p>
            <a:pPr marL="12700" marR="12700" indent="177800" algn="r">
              <a:lnSpc>
                <a:spcPct val="112799"/>
              </a:lnSpc>
            </a:pPr>
            <a:r>
              <a:rPr lang="en-US" sz="1000" b="1" spc="-75" dirty="0">
                <a:solidFill>
                  <a:srgbClr val="231F20"/>
                </a:solidFill>
                <a:cs typeface="Arial"/>
              </a:rPr>
              <a:t>semicolon</a:t>
            </a:r>
            <a:r>
              <a:rPr lang="en-US" sz="1000" b="1" spc="-35" dirty="0">
                <a:solidFill>
                  <a:srgbClr val="231F20"/>
                </a:solidFill>
                <a:cs typeface="Arial"/>
              </a:rPr>
              <a:t> </a:t>
            </a:r>
            <a:r>
              <a:rPr lang="en-US" sz="1000" spc="-35" dirty="0">
                <a:solidFill>
                  <a:srgbClr val="231F20"/>
                </a:solidFill>
                <a:cs typeface="Arial"/>
              </a:rPr>
              <a:t>;</a:t>
            </a:r>
            <a:endParaRPr lang="en-US" sz="1000" dirty="0">
              <a:cs typeface="Arial"/>
            </a:endParaRPr>
          </a:p>
        </p:txBody>
      </p:sp>
      <p:sp>
        <p:nvSpPr>
          <p:cNvPr id="77" name="Rectangle 76"/>
          <p:cNvSpPr/>
          <p:nvPr/>
        </p:nvSpPr>
        <p:spPr>
          <a:xfrm>
            <a:off x="1339282" y="6758329"/>
            <a:ext cx="3886200" cy="369332"/>
          </a:xfrm>
          <a:prstGeom prst="rect">
            <a:avLst/>
          </a:prstGeom>
        </p:spPr>
        <p:txBody>
          <a:bodyPr>
            <a:spAutoFit/>
          </a:bodyPr>
          <a:lstStyle/>
          <a:p>
            <a:r>
              <a:rPr lang="en-US" sz="900" dirty="0">
                <a:latin typeface="+mj-lt"/>
              </a:rPr>
              <a:t>Phosphorus is abundant in soil; however, the concentration</a:t>
            </a:r>
          </a:p>
          <a:p>
            <a:r>
              <a:rPr lang="en-US" sz="900" dirty="0">
                <a:latin typeface="+mj-lt"/>
              </a:rPr>
              <a:t>of plant available P in the soil solution is generally </a:t>
            </a:r>
            <a:r>
              <a:rPr lang="en-US" sz="900" dirty="0" smtClean="0">
                <a:latin typeface="+mj-lt"/>
              </a:rPr>
              <a:t>low.</a:t>
            </a:r>
            <a:endParaRPr lang="en-US" sz="900" dirty="0">
              <a:latin typeface="+mj-lt"/>
            </a:endParaRPr>
          </a:p>
        </p:txBody>
      </p:sp>
      <p:sp>
        <p:nvSpPr>
          <p:cNvPr id="78" name="object 33"/>
          <p:cNvSpPr/>
          <p:nvPr/>
        </p:nvSpPr>
        <p:spPr>
          <a:xfrm>
            <a:off x="1411578" y="7093935"/>
            <a:ext cx="3200400" cy="0"/>
          </a:xfrm>
          <a:custGeom>
            <a:avLst/>
            <a:gdLst/>
            <a:ahLst/>
            <a:cxnLst/>
            <a:rect l="l" t="t" r="r" b="b"/>
            <a:pathLst>
              <a:path w="3200400">
                <a:moveTo>
                  <a:pt x="0" y="0"/>
                </a:moveTo>
                <a:lnTo>
                  <a:pt x="3200400" y="0"/>
                </a:lnTo>
              </a:path>
            </a:pathLst>
          </a:custGeom>
          <a:ln w="12700">
            <a:solidFill>
              <a:srgbClr val="F9A567"/>
            </a:solidFill>
          </a:ln>
        </p:spPr>
        <p:txBody>
          <a:bodyPr wrap="square" lIns="0" tIns="0" rIns="0" bIns="0" rtlCol="0">
            <a:noAutofit/>
          </a:bodyPr>
          <a:lstStyle/>
          <a:p>
            <a:pPr marL="12700" marR="12700" indent="177800" algn="r">
              <a:lnSpc>
                <a:spcPct val="112799"/>
              </a:lnSpc>
            </a:pPr>
            <a:endParaRPr lang="en-US" sz="1000" dirty="0">
              <a:cs typeface="Arial"/>
            </a:endParaRPr>
          </a:p>
        </p:txBody>
      </p:sp>
      <p:sp>
        <p:nvSpPr>
          <p:cNvPr id="79" name="Rectangle 78"/>
          <p:cNvSpPr/>
          <p:nvPr/>
        </p:nvSpPr>
        <p:spPr>
          <a:xfrm>
            <a:off x="4974266" y="6752471"/>
            <a:ext cx="3886200" cy="230832"/>
          </a:xfrm>
          <a:prstGeom prst="rect">
            <a:avLst/>
          </a:prstGeom>
        </p:spPr>
        <p:txBody>
          <a:bodyPr>
            <a:spAutoFit/>
          </a:bodyPr>
          <a:lstStyle/>
          <a:p>
            <a:r>
              <a:rPr lang="en-US" sz="900" spc="-95" dirty="0">
                <a:solidFill>
                  <a:srgbClr val="231F20"/>
                </a:solidFill>
                <a:cs typeface="Arial"/>
              </a:rPr>
              <a:t>Use</a:t>
            </a:r>
            <a:r>
              <a:rPr lang="en-US" sz="900" spc="-105" dirty="0">
                <a:solidFill>
                  <a:srgbClr val="231F20"/>
                </a:solidFill>
                <a:cs typeface="Arial"/>
              </a:rPr>
              <a:t>d</a:t>
            </a:r>
            <a:r>
              <a:rPr lang="en-US" sz="900" spc="10" dirty="0">
                <a:solidFill>
                  <a:srgbClr val="231F20"/>
                </a:solidFill>
                <a:cs typeface="Arial"/>
              </a:rPr>
              <a:t> </a:t>
            </a:r>
            <a:r>
              <a:rPr lang="en-US" sz="900" spc="-20" dirty="0">
                <a:solidFill>
                  <a:srgbClr val="231F20"/>
                </a:solidFill>
                <a:cs typeface="Arial"/>
              </a:rPr>
              <a:t>t</a:t>
            </a:r>
            <a:r>
              <a:rPr lang="en-US" sz="900" spc="-80" dirty="0">
                <a:solidFill>
                  <a:srgbClr val="231F20"/>
                </a:solidFill>
                <a:cs typeface="Arial"/>
              </a:rPr>
              <a:t>o</a:t>
            </a:r>
            <a:r>
              <a:rPr lang="en-US" sz="900" spc="10" dirty="0">
                <a:solidFill>
                  <a:srgbClr val="231F20"/>
                </a:solidFill>
                <a:cs typeface="Arial"/>
              </a:rPr>
              <a:t> </a:t>
            </a:r>
            <a:r>
              <a:rPr lang="en-US" sz="900" spc="-20" dirty="0">
                <a:solidFill>
                  <a:srgbClr val="231F20"/>
                </a:solidFill>
                <a:cs typeface="Arial"/>
              </a:rPr>
              <a:t>lin</a:t>
            </a:r>
            <a:r>
              <a:rPr lang="en-US" sz="900" spc="-60" dirty="0">
                <a:solidFill>
                  <a:srgbClr val="231F20"/>
                </a:solidFill>
                <a:cs typeface="Arial"/>
              </a:rPr>
              <a:t>k</a:t>
            </a:r>
            <a:r>
              <a:rPr lang="en-US" sz="900" spc="10" dirty="0">
                <a:solidFill>
                  <a:srgbClr val="231F20"/>
                </a:solidFill>
                <a:cs typeface="Arial"/>
              </a:rPr>
              <a:t> </a:t>
            </a:r>
            <a:r>
              <a:rPr lang="en-US" sz="900" spc="-25" dirty="0">
                <a:solidFill>
                  <a:srgbClr val="231F20"/>
                </a:solidFill>
                <a:cs typeface="Arial"/>
              </a:rPr>
              <a:t>withi</a:t>
            </a:r>
            <a:r>
              <a:rPr lang="en-US" sz="900" spc="-65" dirty="0">
                <a:solidFill>
                  <a:srgbClr val="231F20"/>
                </a:solidFill>
                <a:cs typeface="Arial"/>
              </a:rPr>
              <a:t>n</a:t>
            </a:r>
            <a:r>
              <a:rPr lang="en-US" sz="900" spc="10" dirty="0">
                <a:solidFill>
                  <a:srgbClr val="231F20"/>
                </a:solidFill>
                <a:cs typeface="Arial"/>
              </a:rPr>
              <a:t> </a:t>
            </a:r>
            <a:r>
              <a:rPr lang="en-US" sz="900" spc="-100" dirty="0">
                <a:solidFill>
                  <a:srgbClr val="231F20"/>
                </a:solidFill>
                <a:cs typeface="Arial"/>
              </a:rPr>
              <a:t>a</a:t>
            </a:r>
            <a:r>
              <a:rPr lang="en-US" sz="900" spc="10" dirty="0">
                <a:solidFill>
                  <a:srgbClr val="231F20"/>
                </a:solidFill>
                <a:cs typeface="Arial"/>
              </a:rPr>
              <a:t> </a:t>
            </a:r>
            <a:r>
              <a:rPr lang="en-US" sz="900" spc="-60" dirty="0">
                <a:solidFill>
                  <a:srgbClr val="231F20"/>
                </a:solidFill>
                <a:cs typeface="Arial"/>
              </a:rPr>
              <a:t>sentenc</a:t>
            </a:r>
            <a:r>
              <a:rPr lang="en-US" sz="900" spc="-85" dirty="0">
                <a:solidFill>
                  <a:srgbClr val="231F20"/>
                </a:solidFill>
                <a:cs typeface="Arial"/>
              </a:rPr>
              <a:t>e</a:t>
            </a:r>
            <a:r>
              <a:rPr lang="en-US" sz="900" spc="10" dirty="0">
                <a:solidFill>
                  <a:srgbClr val="231F20"/>
                </a:solidFill>
                <a:cs typeface="Arial"/>
              </a:rPr>
              <a:t> </a:t>
            </a:r>
            <a:r>
              <a:rPr lang="en-US" sz="900" spc="-40" dirty="0">
                <a:solidFill>
                  <a:srgbClr val="231F20"/>
                </a:solidFill>
                <a:cs typeface="Arial"/>
              </a:rPr>
              <a:t>tw</a:t>
            </a:r>
            <a:r>
              <a:rPr lang="en-US" sz="900" spc="-70" dirty="0">
                <a:solidFill>
                  <a:srgbClr val="231F20"/>
                </a:solidFill>
                <a:cs typeface="Arial"/>
              </a:rPr>
              <a:t>o</a:t>
            </a:r>
            <a:r>
              <a:rPr lang="en-US" sz="900" spc="10" dirty="0">
                <a:solidFill>
                  <a:srgbClr val="231F20"/>
                </a:solidFill>
                <a:cs typeface="Arial"/>
              </a:rPr>
              <a:t> </a:t>
            </a:r>
            <a:r>
              <a:rPr lang="en-US" sz="900" spc="-55" dirty="0">
                <a:solidFill>
                  <a:srgbClr val="231F20"/>
                </a:solidFill>
                <a:cs typeface="Arial"/>
              </a:rPr>
              <a:t>independent</a:t>
            </a:r>
            <a:r>
              <a:rPr lang="en-US" sz="900" spc="-25" dirty="0">
                <a:solidFill>
                  <a:srgbClr val="231F20"/>
                </a:solidFill>
                <a:cs typeface="Arial"/>
              </a:rPr>
              <a:t> </a:t>
            </a:r>
            <a:r>
              <a:rPr lang="en-US" sz="900" spc="-60" dirty="0">
                <a:solidFill>
                  <a:srgbClr val="231F20"/>
                </a:solidFill>
                <a:cs typeface="Arial"/>
              </a:rPr>
              <a:t>c</a:t>
            </a:r>
            <a:r>
              <a:rPr lang="en-US" sz="900" spc="-50" dirty="0">
                <a:solidFill>
                  <a:srgbClr val="231F20"/>
                </a:solidFill>
                <a:cs typeface="Arial"/>
              </a:rPr>
              <a:t>lauses</a:t>
            </a:r>
            <a:endParaRPr lang="en-US" sz="900" dirty="0"/>
          </a:p>
        </p:txBody>
      </p:sp>
      <p:sp>
        <p:nvSpPr>
          <p:cNvPr id="80" name="object 39"/>
          <p:cNvSpPr/>
          <p:nvPr/>
        </p:nvSpPr>
        <p:spPr>
          <a:xfrm>
            <a:off x="4997758" y="7093935"/>
            <a:ext cx="2336800" cy="0"/>
          </a:xfrm>
          <a:custGeom>
            <a:avLst/>
            <a:gdLst/>
            <a:ahLst/>
            <a:cxnLst/>
            <a:rect l="l" t="t" r="r" b="b"/>
            <a:pathLst>
              <a:path w="2336800">
                <a:moveTo>
                  <a:pt x="0" y="0"/>
                </a:moveTo>
                <a:lnTo>
                  <a:pt x="2336800" y="0"/>
                </a:lnTo>
              </a:path>
            </a:pathLst>
          </a:custGeom>
          <a:ln w="12700">
            <a:solidFill>
              <a:srgbClr val="BEB09C"/>
            </a:solidFill>
          </a:ln>
        </p:spPr>
        <p:txBody>
          <a:bodyPr wrap="square" lIns="0" tIns="0" rIns="0" bIns="0" rtlCol="0">
            <a:noAutofit/>
          </a:bodyPr>
          <a:lstStyle/>
          <a:p>
            <a:endParaRPr sz="900">
              <a:latin typeface="+mj-lt"/>
            </a:endParaRPr>
          </a:p>
        </p:txBody>
      </p:sp>
      <p:sp>
        <p:nvSpPr>
          <p:cNvPr id="81" name="Rectangle 80"/>
          <p:cNvSpPr/>
          <p:nvPr/>
        </p:nvSpPr>
        <p:spPr>
          <a:xfrm>
            <a:off x="4946106" y="7053442"/>
            <a:ext cx="1542410" cy="240194"/>
          </a:xfrm>
          <a:prstGeom prst="rect">
            <a:avLst/>
          </a:prstGeom>
        </p:spPr>
        <p:txBody>
          <a:bodyPr wrap="none">
            <a:spAutoFit/>
          </a:bodyPr>
          <a:lstStyle/>
          <a:p>
            <a:pPr marL="12700" marR="12700" indent="9525">
              <a:lnSpc>
                <a:spcPct val="112700"/>
              </a:lnSpc>
              <a:tabLst>
                <a:tab pos="2344420" algn="l"/>
              </a:tabLst>
            </a:pPr>
            <a:r>
              <a:rPr lang="en-US" sz="900" spc="-100" dirty="0">
                <a:solidFill>
                  <a:srgbClr val="231F20"/>
                </a:solidFill>
                <a:cs typeface="Arial"/>
              </a:rPr>
              <a:t>Us</a:t>
            </a:r>
            <a:r>
              <a:rPr lang="en-US" sz="900" spc="-110" dirty="0">
                <a:solidFill>
                  <a:srgbClr val="231F20"/>
                </a:solidFill>
                <a:cs typeface="Arial"/>
              </a:rPr>
              <a:t>e</a:t>
            </a:r>
            <a:r>
              <a:rPr lang="en-US" sz="900" spc="10" dirty="0">
                <a:solidFill>
                  <a:srgbClr val="231F20"/>
                </a:solidFill>
                <a:cs typeface="Arial"/>
              </a:rPr>
              <a:t> </a:t>
            </a:r>
            <a:r>
              <a:rPr lang="en-US" sz="900" spc="-20" dirty="0">
                <a:solidFill>
                  <a:srgbClr val="231F20"/>
                </a:solidFill>
                <a:cs typeface="Arial"/>
              </a:rPr>
              <a:t>t</a:t>
            </a:r>
            <a:r>
              <a:rPr lang="en-US" sz="900" spc="-80" dirty="0">
                <a:solidFill>
                  <a:srgbClr val="231F20"/>
                </a:solidFill>
                <a:cs typeface="Arial"/>
              </a:rPr>
              <a:t>o</a:t>
            </a:r>
            <a:r>
              <a:rPr lang="en-US" sz="900" spc="10" dirty="0">
                <a:solidFill>
                  <a:srgbClr val="231F20"/>
                </a:solidFill>
                <a:cs typeface="Arial"/>
              </a:rPr>
              <a:t> </a:t>
            </a:r>
            <a:r>
              <a:rPr lang="en-US" sz="900" spc="-45" dirty="0">
                <a:solidFill>
                  <a:srgbClr val="231F20"/>
                </a:solidFill>
                <a:cs typeface="Arial"/>
              </a:rPr>
              <a:t>introduc</a:t>
            </a:r>
            <a:r>
              <a:rPr lang="en-US" sz="900" spc="-80" dirty="0">
                <a:solidFill>
                  <a:srgbClr val="231F20"/>
                </a:solidFill>
                <a:cs typeface="Arial"/>
              </a:rPr>
              <a:t>e</a:t>
            </a:r>
            <a:r>
              <a:rPr lang="en-US" sz="900" spc="10" dirty="0">
                <a:solidFill>
                  <a:srgbClr val="231F20"/>
                </a:solidFill>
                <a:cs typeface="Arial"/>
              </a:rPr>
              <a:t> </a:t>
            </a:r>
            <a:r>
              <a:rPr lang="en-US" sz="900" spc="-70" dirty="0">
                <a:solidFill>
                  <a:srgbClr val="231F20"/>
                </a:solidFill>
                <a:cs typeface="Arial"/>
              </a:rPr>
              <a:t>a</a:t>
            </a:r>
            <a:r>
              <a:rPr lang="en-US" sz="900" spc="-90" dirty="0">
                <a:solidFill>
                  <a:srgbClr val="231F20"/>
                </a:solidFill>
                <a:cs typeface="Arial"/>
              </a:rPr>
              <a:t>n</a:t>
            </a:r>
            <a:r>
              <a:rPr lang="en-US" sz="900" spc="10" dirty="0">
                <a:solidFill>
                  <a:srgbClr val="231F20"/>
                </a:solidFill>
                <a:cs typeface="Arial"/>
              </a:rPr>
              <a:t> </a:t>
            </a:r>
            <a:r>
              <a:rPr lang="en-US" sz="900" spc="-55" dirty="0">
                <a:solidFill>
                  <a:srgbClr val="231F20"/>
                </a:solidFill>
                <a:cs typeface="Arial"/>
              </a:rPr>
              <a:t>ensuin</a:t>
            </a:r>
            <a:r>
              <a:rPr lang="en-US" sz="900" spc="-85" dirty="0">
                <a:solidFill>
                  <a:srgbClr val="231F20"/>
                </a:solidFill>
                <a:cs typeface="Arial"/>
              </a:rPr>
              <a:t>g</a:t>
            </a:r>
            <a:r>
              <a:rPr lang="en-US" sz="900" spc="10" dirty="0">
                <a:solidFill>
                  <a:srgbClr val="231F20"/>
                </a:solidFill>
                <a:cs typeface="Arial"/>
              </a:rPr>
              <a:t> </a:t>
            </a:r>
            <a:r>
              <a:rPr lang="en-US" sz="900" spc="-15" dirty="0">
                <a:solidFill>
                  <a:srgbClr val="231F20"/>
                </a:solidFill>
                <a:cs typeface="Arial"/>
              </a:rPr>
              <a:t>list.</a:t>
            </a:r>
            <a:endParaRPr lang="en-US" sz="900" dirty="0">
              <a:cs typeface="Arial"/>
            </a:endParaRPr>
          </a:p>
        </p:txBody>
      </p:sp>
      <p:sp>
        <p:nvSpPr>
          <p:cNvPr id="82" name="Rectangle 81"/>
          <p:cNvSpPr/>
          <p:nvPr/>
        </p:nvSpPr>
        <p:spPr>
          <a:xfrm>
            <a:off x="1326210" y="7055411"/>
            <a:ext cx="3886200" cy="240194"/>
          </a:xfrm>
          <a:prstGeom prst="rect">
            <a:avLst/>
          </a:prstGeom>
        </p:spPr>
        <p:txBody>
          <a:bodyPr>
            <a:spAutoFit/>
          </a:bodyPr>
          <a:lstStyle/>
          <a:p>
            <a:pPr marL="12700" marR="12700" indent="1905">
              <a:lnSpc>
                <a:spcPct val="112700"/>
              </a:lnSpc>
              <a:tabLst>
                <a:tab pos="3196590" algn="l"/>
              </a:tabLst>
            </a:pPr>
            <a:r>
              <a:rPr lang="en-US" sz="900" spc="30" dirty="0" smtClean="0">
                <a:solidFill>
                  <a:srgbClr val="231F20"/>
                </a:solidFill>
                <a:cs typeface="Times New Roman"/>
              </a:rPr>
              <a:t>Cereal crops: maize, wheat, and rice. </a:t>
            </a:r>
            <a:endParaRPr lang="en-US" sz="900" dirty="0">
              <a:cs typeface="Times New Roman"/>
            </a:endParaRPr>
          </a:p>
        </p:txBody>
      </p:sp>
      <p:sp>
        <p:nvSpPr>
          <p:cNvPr id="83" name="object 33"/>
          <p:cNvSpPr/>
          <p:nvPr/>
        </p:nvSpPr>
        <p:spPr>
          <a:xfrm>
            <a:off x="1411578" y="7266326"/>
            <a:ext cx="3200400" cy="0"/>
          </a:xfrm>
          <a:custGeom>
            <a:avLst/>
            <a:gdLst/>
            <a:ahLst/>
            <a:cxnLst/>
            <a:rect l="l" t="t" r="r" b="b"/>
            <a:pathLst>
              <a:path w="3200400">
                <a:moveTo>
                  <a:pt x="0" y="0"/>
                </a:moveTo>
                <a:lnTo>
                  <a:pt x="3200400" y="0"/>
                </a:lnTo>
              </a:path>
            </a:pathLst>
          </a:custGeom>
          <a:ln w="12700">
            <a:solidFill>
              <a:srgbClr val="F9A567"/>
            </a:solidFill>
          </a:ln>
        </p:spPr>
        <p:txBody>
          <a:bodyPr wrap="square" lIns="0" tIns="0" rIns="0" bIns="0" rtlCol="0">
            <a:noAutofit/>
          </a:bodyPr>
          <a:lstStyle/>
          <a:p>
            <a:pPr marL="12700" marR="12700" indent="177800" algn="r">
              <a:lnSpc>
                <a:spcPct val="112799"/>
              </a:lnSpc>
            </a:pPr>
            <a:endParaRPr lang="en-US" sz="1000" dirty="0">
              <a:cs typeface="Arial"/>
            </a:endParaRPr>
          </a:p>
        </p:txBody>
      </p:sp>
      <p:sp>
        <p:nvSpPr>
          <p:cNvPr id="84" name="Rectangle 83"/>
          <p:cNvSpPr/>
          <p:nvPr/>
        </p:nvSpPr>
        <p:spPr>
          <a:xfrm>
            <a:off x="1336561" y="7247477"/>
            <a:ext cx="3886200" cy="369332"/>
          </a:xfrm>
          <a:prstGeom prst="rect">
            <a:avLst/>
          </a:prstGeom>
        </p:spPr>
        <p:txBody>
          <a:bodyPr>
            <a:spAutoFit/>
          </a:bodyPr>
          <a:lstStyle/>
          <a:p>
            <a:r>
              <a:rPr lang="en-US" sz="900" dirty="0">
                <a:latin typeface="+mj-lt"/>
              </a:rPr>
              <a:t>The procedure to estimate PUE (balance and difference</a:t>
            </a:r>
          </a:p>
          <a:p>
            <a:r>
              <a:rPr lang="en-US" sz="900" dirty="0">
                <a:latin typeface="+mj-lt"/>
              </a:rPr>
              <a:t>methods) was accomplished by calculating the </a:t>
            </a:r>
            <a:r>
              <a:rPr lang="en-US" sz="900" dirty="0" smtClean="0">
                <a:latin typeface="+mj-lt"/>
              </a:rPr>
              <a:t>ratio.</a:t>
            </a:r>
            <a:endParaRPr lang="en-US" sz="900" dirty="0">
              <a:latin typeface="+mj-lt"/>
            </a:endParaRPr>
          </a:p>
        </p:txBody>
      </p:sp>
      <p:sp>
        <p:nvSpPr>
          <p:cNvPr id="85" name="object 33"/>
          <p:cNvSpPr/>
          <p:nvPr/>
        </p:nvSpPr>
        <p:spPr>
          <a:xfrm>
            <a:off x="1428377" y="7605258"/>
            <a:ext cx="3200400" cy="0"/>
          </a:xfrm>
          <a:custGeom>
            <a:avLst/>
            <a:gdLst/>
            <a:ahLst/>
            <a:cxnLst/>
            <a:rect l="l" t="t" r="r" b="b"/>
            <a:pathLst>
              <a:path w="3200400">
                <a:moveTo>
                  <a:pt x="0" y="0"/>
                </a:moveTo>
                <a:lnTo>
                  <a:pt x="3200400" y="0"/>
                </a:lnTo>
              </a:path>
            </a:pathLst>
          </a:custGeom>
          <a:ln w="12700">
            <a:solidFill>
              <a:srgbClr val="F9A567"/>
            </a:solidFill>
          </a:ln>
        </p:spPr>
        <p:txBody>
          <a:bodyPr wrap="square" lIns="0" tIns="0" rIns="0" bIns="0" rtlCol="0">
            <a:noAutofit/>
          </a:bodyPr>
          <a:lstStyle/>
          <a:p>
            <a:pPr marL="12700" marR="12700" indent="177800" algn="r">
              <a:lnSpc>
                <a:spcPct val="112799"/>
              </a:lnSpc>
            </a:pPr>
            <a:endParaRPr lang="en-US" sz="1000" dirty="0">
              <a:cs typeface="Arial"/>
            </a:endParaRPr>
          </a:p>
        </p:txBody>
      </p:sp>
      <p:sp>
        <p:nvSpPr>
          <p:cNvPr id="86" name="object 39"/>
          <p:cNvSpPr/>
          <p:nvPr/>
        </p:nvSpPr>
        <p:spPr>
          <a:xfrm>
            <a:off x="5006016" y="7605258"/>
            <a:ext cx="2336800" cy="0"/>
          </a:xfrm>
          <a:custGeom>
            <a:avLst/>
            <a:gdLst/>
            <a:ahLst/>
            <a:cxnLst/>
            <a:rect l="l" t="t" r="r" b="b"/>
            <a:pathLst>
              <a:path w="2336800">
                <a:moveTo>
                  <a:pt x="0" y="0"/>
                </a:moveTo>
                <a:lnTo>
                  <a:pt x="2336800" y="0"/>
                </a:lnTo>
              </a:path>
            </a:pathLst>
          </a:custGeom>
          <a:ln w="12700">
            <a:solidFill>
              <a:srgbClr val="BEB09C"/>
            </a:solidFill>
          </a:ln>
        </p:spPr>
        <p:txBody>
          <a:bodyPr wrap="square" lIns="0" tIns="0" rIns="0" bIns="0" rtlCol="0">
            <a:noAutofit/>
          </a:bodyPr>
          <a:lstStyle/>
          <a:p>
            <a:endParaRPr sz="900">
              <a:latin typeface="+mj-lt"/>
            </a:endParaRPr>
          </a:p>
        </p:txBody>
      </p:sp>
      <p:sp>
        <p:nvSpPr>
          <p:cNvPr id="87" name="Rectangle 86"/>
          <p:cNvSpPr/>
          <p:nvPr/>
        </p:nvSpPr>
        <p:spPr>
          <a:xfrm>
            <a:off x="1339282" y="7568555"/>
            <a:ext cx="3403662" cy="369332"/>
          </a:xfrm>
          <a:prstGeom prst="rect">
            <a:avLst/>
          </a:prstGeom>
        </p:spPr>
        <p:txBody>
          <a:bodyPr wrap="square">
            <a:spAutoFit/>
          </a:bodyPr>
          <a:lstStyle/>
          <a:p>
            <a:r>
              <a:rPr lang="en-US" sz="900" dirty="0"/>
              <a:t>Cereal harvested area (ha), and cereal production (Mg) data was collected for maize </a:t>
            </a:r>
            <a:r>
              <a:rPr lang="en-US" sz="900" dirty="0" smtClean="0"/>
              <a:t>, </a:t>
            </a:r>
            <a:r>
              <a:rPr lang="en-US" sz="900" dirty="0"/>
              <a:t>rice </a:t>
            </a:r>
            <a:r>
              <a:rPr lang="en-US" sz="900" dirty="0" smtClean="0"/>
              <a:t>, wheat, </a:t>
            </a:r>
            <a:r>
              <a:rPr lang="en-US" sz="900" dirty="0"/>
              <a:t>sorghum </a:t>
            </a:r>
            <a:r>
              <a:rPr lang="en-US" sz="900" dirty="0" smtClean="0"/>
              <a:t>etc.</a:t>
            </a:r>
            <a:endParaRPr lang="en-US" sz="900" dirty="0"/>
          </a:p>
        </p:txBody>
      </p:sp>
      <p:sp>
        <p:nvSpPr>
          <p:cNvPr id="88" name="object 33"/>
          <p:cNvSpPr/>
          <p:nvPr/>
        </p:nvSpPr>
        <p:spPr>
          <a:xfrm>
            <a:off x="1411578" y="7906215"/>
            <a:ext cx="3200400" cy="0"/>
          </a:xfrm>
          <a:custGeom>
            <a:avLst/>
            <a:gdLst/>
            <a:ahLst/>
            <a:cxnLst/>
            <a:rect l="l" t="t" r="r" b="b"/>
            <a:pathLst>
              <a:path w="3200400">
                <a:moveTo>
                  <a:pt x="0" y="0"/>
                </a:moveTo>
                <a:lnTo>
                  <a:pt x="3200400" y="0"/>
                </a:lnTo>
              </a:path>
            </a:pathLst>
          </a:custGeom>
          <a:ln w="12700">
            <a:solidFill>
              <a:srgbClr val="F9A567"/>
            </a:solidFill>
          </a:ln>
        </p:spPr>
        <p:txBody>
          <a:bodyPr wrap="square" lIns="0" tIns="0" rIns="0" bIns="0" rtlCol="0">
            <a:noAutofit/>
          </a:bodyPr>
          <a:lstStyle/>
          <a:p>
            <a:pPr marL="12700" marR="12700" indent="177800" algn="r">
              <a:lnSpc>
                <a:spcPct val="112799"/>
              </a:lnSpc>
            </a:pPr>
            <a:endParaRPr lang="en-US" sz="1000" dirty="0">
              <a:cs typeface="Arial"/>
            </a:endParaRPr>
          </a:p>
        </p:txBody>
      </p:sp>
      <p:sp>
        <p:nvSpPr>
          <p:cNvPr id="89" name="Rectangle 88"/>
          <p:cNvSpPr/>
          <p:nvPr/>
        </p:nvSpPr>
        <p:spPr>
          <a:xfrm>
            <a:off x="4991087" y="7565801"/>
            <a:ext cx="2724347" cy="369332"/>
          </a:xfrm>
          <a:prstGeom prst="rect">
            <a:avLst/>
          </a:prstGeom>
        </p:spPr>
        <p:txBody>
          <a:bodyPr wrap="square">
            <a:spAutoFit/>
          </a:bodyPr>
          <a:lstStyle/>
          <a:p>
            <a:r>
              <a:rPr lang="en-US" sz="900" dirty="0" smtClean="0">
                <a:latin typeface="+mj-lt"/>
              </a:rPr>
              <a:t>Indicates that the listed items are not the complete list.</a:t>
            </a:r>
            <a:endParaRPr lang="en-US" sz="900" dirty="0">
              <a:latin typeface="+mj-lt"/>
            </a:endParaRPr>
          </a:p>
        </p:txBody>
      </p:sp>
      <p:sp>
        <p:nvSpPr>
          <p:cNvPr id="90" name="object 48"/>
          <p:cNvSpPr/>
          <p:nvPr/>
        </p:nvSpPr>
        <p:spPr>
          <a:xfrm>
            <a:off x="4977208" y="7905648"/>
            <a:ext cx="2336800" cy="0"/>
          </a:xfrm>
          <a:custGeom>
            <a:avLst/>
            <a:gdLst/>
            <a:ahLst/>
            <a:cxnLst/>
            <a:rect l="l" t="t" r="r" b="b"/>
            <a:pathLst>
              <a:path w="2336800">
                <a:moveTo>
                  <a:pt x="0" y="0"/>
                </a:moveTo>
                <a:lnTo>
                  <a:pt x="2336800" y="0"/>
                </a:lnTo>
              </a:path>
            </a:pathLst>
          </a:custGeom>
          <a:ln w="12700">
            <a:solidFill>
              <a:srgbClr val="BEB09C"/>
            </a:solidFill>
          </a:ln>
        </p:spPr>
        <p:txBody>
          <a:bodyPr wrap="square" lIns="0" tIns="0" rIns="0" bIns="0" rtlCol="0">
            <a:noAutofit/>
          </a:bodyPr>
          <a:lstStyle/>
          <a:p>
            <a:endParaRPr sz="900">
              <a:latin typeface="+mj-lt"/>
            </a:endParaRPr>
          </a:p>
        </p:txBody>
      </p:sp>
      <p:sp>
        <p:nvSpPr>
          <p:cNvPr id="91" name="Rectangle 90"/>
          <p:cNvSpPr/>
          <p:nvPr/>
        </p:nvSpPr>
        <p:spPr>
          <a:xfrm>
            <a:off x="1336561" y="7847533"/>
            <a:ext cx="3886200" cy="369332"/>
          </a:xfrm>
          <a:prstGeom prst="rect">
            <a:avLst/>
          </a:prstGeom>
        </p:spPr>
        <p:txBody>
          <a:bodyPr>
            <a:spAutoFit/>
          </a:bodyPr>
          <a:lstStyle/>
          <a:p>
            <a:r>
              <a:rPr lang="en-US" sz="900" dirty="0" smtClean="0">
                <a:latin typeface="+mj-lt"/>
              </a:rPr>
              <a:t>Several </a:t>
            </a:r>
            <a:r>
              <a:rPr lang="en-US" sz="900" dirty="0">
                <a:latin typeface="+mj-lt"/>
              </a:rPr>
              <a:t>major soil orders are </a:t>
            </a:r>
            <a:r>
              <a:rPr lang="en-US" sz="900" dirty="0" smtClean="0">
                <a:latin typeface="+mj-lt"/>
              </a:rPr>
              <a:t>deficient in P, e.g.,</a:t>
            </a:r>
            <a:r>
              <a:rPr lang="en-US" sz="900" dirty="0" err="1" smtClean="0">
                <a:latin typeface="+mj-lt"/>
              </a:rPr>
              <a:t>Oxisols</a:t>
            </a:r>
            <a:r>
              <a:rPr lang="en-US" sz="900" dirty="0">
                <a:latin typeface="+mj-lt"/>
              </a:rPr>
              <a:t>, </a:t>
            </a:r>
            <a:r>
              <a:rPr lang="en-US" sz="900" dirty="0" err="1">
                <a:latin typeface="+mj-lt"/>
              </a:rPr>
              <a:t>Ultisols</a:t>
            </a:r>
            <a:r>
              <a:rPr lang="en-US" sz="900" dirty="0">
                <a:latin typeface="+mj-lt"/>
              </a:rPr>
              <a:t>,</a:t>
            </a:r>
          </a:p>
          <a:p>
            <a:r>
              <a:rPr lang="en-US" sz="900" dirty="0">
                <a:latin typeface="+mj-lt"/>
              </a:rPr>
              <a:t>and </a:t>
            </a:r>
            <a:r>
              <a:rPr lang="en-US" sz="900" dirty="0" err="1" smtClean="0">
                <a:latin typeface="+mj-lt"/>
              </a:rPr>
              <a:t>Spodosols</a:t>
            </a:r>
            <a:r>
              <a:rPr lang="en-US" sz="900" dirty="0" smtClean="0">
                <a:latin typeface="+mj-lt"/>
              </a:rPr>
              <a:t>.</a:t>
            </a:r>
            <a:endParaRPr lang="en-US" sz="900" dirty="0">
              <a:latin typeface="+mj-lt"/>
            </a:endParaRPr>
          </a:p>
        </p:txBody>
      </p:sp>
      <p:sp>
        <p:nvSpPr>
          <p:cNvPr id="92" name="object 33"/>
          <p:cNvSpPr/>
          <p:nvPr/>
        </p:nvSpPr>
        <p:spPr>
          <a:xfrm>
            <a:off x="1359857" y="8179855"/>
            <a:ext cx="3200400" cy="0"/>
          </a:xfrm>
          <a:custGeom>
            <a:avLst/>
            <a:gdLst/>
            <a:ahLst/>
            <a:cxnLst/>
            <a:rect l="l" t="t" r="r" b="b"/>
            <a:pathLst>
              <a:path w="3200400">
                <a:moveTo>
                  <a:pt x="0" y="0"/>
                </a:moveTo>
                <a:lnTo>
                  <a:pt x="3200400" y="0"/>
                </a:lnTo>
              </a:path>
            </a:pathLst>
          </a:custGeom>
          <a:ln w="12700">
            <a:solidFill>
              <a:srgbClr val="F9A567"/>
            </a:solidFill>
          </a:ln>
        </p:spPr>
        <p:txBody>
          <a:bodyPr wrap="square" lIns="0" tIns="0" rIns="0" bIns="0" rtlCol="0">
            <a:noAutofit/>
          </a:bodyPr>
          <a:lstStyle/>
          <a:p>
            <a:pPr marL="12700" marR="12700" indent="177800" algn="r">
              <a:lnSpc>
                <a:spcPct val="112799"/>
              </a:lnSpc>
            </a:pPr>
            <a:endParaRPr lang="en-US" sz="1000" dirty="0">
              <a:cs typeface="Arial"/>
            </a:endParaRPr>
          </a:p>
        </p:txBody>
      </p:sp>
      <p:sp>
        <p:nvSpPr>
          <p:cNvPr id="94" name="Rectangle 93"/>
          <p:cNvSpPr/>
          <p:nvPr/>
        </p:nvSpPr>
        <p:spPr>
          <a:xfrm>
            <a:off x="1332612" y="8473512"/>
            <a:ext cx="2089033" cy="230832"/>
          </a:xfrm>
          <a:prstGeom prst="rect">
            <a:avLst/>
          </a:prstGeom>
        </p:spPr>
        <p:txBody>
          <a:bodyPr wrap="none">
            <a:spAutoFit/>
          </a:bodyPr>
          <a:lstStyle/>
          <a:p>
            <a:r>
              <a:rPr lang="en-US" sz="900" dirty="0" err="1" smtClean="0">
                <a:latin typeface="+mj-lt"/>
                <a:ea typeface="Times New Roman" panose="02020603050405020304" pitchFamily="18" charset="0"/>
              </a:rPr>
              <a:t>Syers</a:t>
            </a:r>
            <a:r>
              <a:rPr lang="en-US" sz="900" dirty="0" smtClean="0">
                <a:latin typeface="+mj-lt"/>
                <a:ea typeface="Times New Roman" panose="02020603050405020304" pitchFamily="18" charset="0"/>
              </a:rPr>
              <a:t> </a:t>
            </a:r>
            <a:r>
              <a:rPr lang="en-US" sz="900" dirty="0">
                <a:latin typeface="+mj-lt"/>
                <a:ea typeface="Times New Roman" panose="02020603050405020304" pitchFamily="18" charset="0"/>
              </a:rPr>
              <a:t>et al. (2008</a:t>
            </a:r>
            <a:r>
              <a:rPr lang="en-US" sz="900" dirty="0" smtClean="0">
                <a:latin typeface="+mj-lt"/>
                <a:ea typeface="Times New Roman" panose="02020603050405020304" pitchFamily="18" charset="0"/>
              </a:rPr>
              <a:t>) or (</a:t>
            </a:r>
            <a:r>
              <a:rPr lang="en-US" sz="900" dirty="0" err="1" smtClean="0">
                <a:latin typeface="+mj-lt"/>
                <a:ea typeface="Times New Roman" panose="02020603050405020304" pitchFamily="18" charset="0"/>
              </a:rPr>
              <a:t>Syers</a:t>
            </a:r>
            <a:r>
              <a:rPr lang="en-US" sz="900" dirty="0" smtClean="0">
                <a:latin typeface="+mj-lt"/>
                <a:ea typeface="Times New Roman" panose="02020603050405020304" pitchFamily="18" charset="0"/>
              </a:rPr>
              <a:t> et al., 2008).</a:t>
            </a:r>
            <a:endParaRPr lang="en-US" sz="900" dirty="0">
              <a:latin typeface="+mj-lt"/>
            </a:endParaRPr>
          </a:p>
        </p:txBody>
      </p:sp>
      <p:sp>
        <p:nvSpPr>
          <p:cNvPr id="95" name="Rectangle 94"/>
          <p:cNvSpPr/>
          <p:nvPr/>
        </p:nvSpPr>
        <p:spPr>
          <a:xfrm>
            <a:off x="1306910" y="8147922"/>
            <a:ext cx="4543800" cy="369332"/>
          </a:xfrm>
          <a:prstGeom prst="rect">
            <a:avLst/>
          </a:prstGeom>
        </p:spPr>
        <p:txBody>
          <a:bodyPr wrap="square">
            <a:spAutoFit/>
          </a:bodyPr>
          <a:lstStyle/>
          <a:p>
            <a:r>
              <a:rPr lang="en-US" sz="900" dirty="0" smtClean="0">
                <a:latin typeface="+mj-lt"/>
              </a:rPr>
              <a:t>  In </a:t>
            </a:r>
            <a:r>
              <a:rPr lang="en-US" sz="900" dirty="0">
                <a:latin typeface="+mj-lt"/>
              </a:rPr>
              <a:t>acidic soils, P can precipitate as minerals </a:t>
            </a:r>
            <a:r>
              <a:rPr lang="en-US" sz="900" dirty="0" smtClean="0">
                <a:latin typeface="+mj-lt"/>
              </a:rPr>
              <a:t>of Fe</a:t>
            </a:r>
            <a:r>
              <a:rPr lang="en-US" sz="900" dirty="0">
                <a:latin typeface="+mj-lt"/>
              </a:rPr>
              <a:t>, and </a:t>
            </a:r>
            <a:r>
              <a:rPr lang="en-US" sz="900" dirty="0" smtClean="0">
                <a:latin typeface="+mj-lt"/>
              </a:rPr>
              <a:t>Al</a:t>
            </a:r>
          </a:p>
          <a:p>
            <a:r>
              <a:rPr lang="en-US" sz="900" dirty="0" smtClean="0">
                <a:latin typeface="+mj-lt"/>
              </a:rPr>
              <a:t> i.e. </a:t>
            </a:r>
            <a:r>
              <a:rPr lang="en-US" sz="900" dirty="0" err="1" smtClean="0">
                <a:latin typeface="+mj-lt"/>
              </a:rPr>
              <a:t>strengite</a:t>
            </a:r>
            <a:r>
              <a:rPr lang="en-US" sz="900" dirty="0" smtClean="0">
                <a:latin typeface="+mj-lt"/>
              </a:rPr>
              <a:t> </a:t>
            </a:r>
            <a:r>
              <a:rPr lang="en-US" sz="900" dirty="0">
                <a:latin typeface="+mj-lt"/>
              </a:rPr>
              <a:t>and </a:t>
            </a:r>
            <a:r>
              <a:rPr lang="en-US" sz="900" dirty="0" err="1" smtClean="0">
                <a:latin typeface="+mj-lt"/>
              </a:rPr>
              <a:t>variscite</a:t>
            </a:r>
            <a:r>
              <a:rPr lang="en-US" sz="900" dirty="0" smtClean="0">
                <a:latin typeface="+mj-lt"/>
              </a:rPr>
              <a:t>.</a:t>
            </a:r>
            <a:endParaRPr lang="en-US" sz="900" dirty="0">
              <a:latin typeface="+mj-l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213</TotalTime>
  <Words>644</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jagman dhillon</dc:creator>
  <cp:lastModifiedBy>william raun</cp:lastModifiedBy>
  <cp:revision>22</cp:revision>
  <dcterms:created xsi:type="dcterms:W3CDTF">2017-04-06T12:45:26Z</dcterms:created>
  <dcterms:modified xsi:type="dcterms:W3CDTF">2017-04-06T21:28:05Z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2012-04-02T00:00:00Z</vt:filetime>
  </property>
  <property fmtid="{D5CDD505-2E9C-101B-9397-08002B2CF9AE}" pid="3" name="LastSaved">
    <vt:filetime>2017-04-06T00:00:00Z</vt:filetime>
  </property>
</Properties>
</file>