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3" r:id="rId9"/>
    <p:sldId id="264" r:id="rId10"/>
    <p:sldId id="260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8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F8226AF1-96DA-1A42-AC36-7AD7B9F36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4C2B-4179-F34E-9E58-679A4E54C255}" type="datetimeFigureOut">
              <a:rPr lang="en-US" smtClean="0"/>
              <a:pPr/>
              <a:t>8/1/10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E4E5-CBE7-DD43-B301-F26DE46E9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df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df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d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68"/>
          <p:cNvPicPr>
            <a:picLocks noChangeAspect="1" noChangeArrowheads="1"/>
          </p:cNvPicPr>
          <p:nvPr/>
        </p:nvPicPr>
        <p:blipFill>
          <a:blip r:embed="rId2"/>
          <a:srcRect l="10495" r="700"/>
          <a:stretch>
            <a:fillRect/>
          </a:stretch>
        </p:blipFill>
        <p:spPr bwMode="auto">
          <a:xfrm>
            <a:off x="1187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42264" y="664730"/>
            <a:ext cx="6130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Experiences using sensor based N application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63518" y="4985478"/>
            <a:ext cx="30144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Mark </a:t>
            </a:r>
            <a:r>
              <a:rPr lang="en-US" sz="2400" dirty="0" err="1" smtClean="0"/>
              <a:t>Lehenbauer</a:t>
            </a:r>
            <a:endParaRPr lang="en-US" sz="2400" dirty="0" smtClean="0"/>
          </a:p>
          <a:p>
            <a:r>
              <a:rPr lang="en-US" sz="2400" dirty="0" err="1" smtClean="0"/>
              <a:t>Lehenbauer</a:t>
            </a:r>
            <a:r>
              <a:rPr lang="en-US" sz="2400" dirty="0" smtClean="0"/>
              <a:t> Farms, Inc</a:t>
            </a:r>
          </a:p>
          <a:p>
            <a:r>
              <a:rPr lang="en-US" sz="2400" dirty="0" smtClean="0"/>
              <a:t>Hannibal, MO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ony camera 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Soybeans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609600"/>
            <a:ext cx="4013200" cy="6019800"/>
          </a:xfrm>
          <a:noFill/>
          <a:ln/>
        </p:spPr>
      </p:pic>
      <p:sp>
        <p:nvSpPr>
          <p:cNvPr id="63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044576"/>
            <a:ext cx="4038600" cy="4899024"/>
          </a:xfrm>
        </p:spPr>
        <p:txBody>
          <a:bodyPr/>
          <a:lstStyle/>
          <a:p>
            <a:pPr algn="ctr">
              <a:buFont typeface="Wingdings" charset="2"/>
              <a:buNone/>
            </a:pPr>
            <a:endParaRPr lang="en-US" sz="2800" b="1" dirty="0" smtClean="0"/>
          </a:p>
          <a:p>
            <a:pPr algn="ctr">
              <a:buFont typeface="Wingdings" charset="2"/>
              <a:buNone/>
            </a:pPr>
            <a:r>
              <a:rPr lang="en-US" sz="2800" b="1" dirty="0" smtClean="0"/>
              <a:t>Mark </a:t>
            </a:r>
            <a:r>
              <a:rPr lang="en-US" sz="2800" b="1" dirty="0" err="1"/>
              <a:t>Lehenbauer</a:t>
            </a:r>
            <a:endParaRPr lang="en-US" sz="2800" b="1" dirty="0" smtClean="0"/>
          </a:p>
          <a:p>
            <a:pPr algn="ctr">
              <a:buFont typeface="Wingdings" charset="2"/>
              <a:buNone/>
            </a:pPr>
            <a:endParaRPr lang="en-US" sz="2800" dirty="0" smtClean="0"/>
          </a:p>
          <a:p>
            <a:pPr algn="ctr">
              <a:buFont typeface="Wingdings" charset="2"/>
              <a:buNone/>
            </a:pPr>
            <a:endParaRPr lang="en-US" sz="2800" dirty="0" smtClean="0"/>
          </a:p>
          <a:p>
            <a:pPr algn="ctr">
              <a:buFont typeface="Wingdings" charset="2"/>
              <a:buNone/>
            </a:pPr>
            <a:endParaRPr lang="en-US" sz="2800" dirty="0" smtClean="0"/>
          </a:p>
          <a:p>
            <a:pPr algn="ctr">
              <a:buFont typeface="Wingdings" charset="2"/>
              <a:buNone/>
            </a:pPr>
            <a:endParaRPr lang="en-US" sz="2800" dirty="0" smtClean="0"/>
          </a:p>
          <a:p>
            <a:pPr algn="ctr">
              <a:buFont typeface="Wingdings" charset="2"/>
              <a:buNone/>
            </a:pPr>
            <a:endParaRPr lang="en-US" sz="2000" b="1" dirty="0" smtClean="0"/>
          </a:p>
          <a:p>
            <a:pPr algn="ctr">
              <a:buFont typeface="Wingdings" charset="2"/>
              <a:buNone/>
            </a:pPr>
            <a:r>
              <a:rPr lang="en-US" sz="2000" b="1" dirty="0" smtClean="0"/>
              <a:t>(</a:t>
            </a:r>
            <a:r>
              <a:rPr lang="en-US" sz="2000" b="1" dirty="0"/>
              <a:t>573) 406-4540</a:t>
            </a:r>
          </a:p>
          <a:p>
            <a:pPr algn="ctr">
              <a:buFont typeface="Wingdings" charset="2"/>
              <a:buNone/>
            </a:pPr>
            <a:r>
              <a:rPr lang="en-US" sz="2000" b="1" dirty="0" err="1"/>
              <a:t>marklehenbauer@yahoo.com</a:t>
            </a:r>
            <a:endParaRPr lang="en-US" sz="2000" b="1" dirty="0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57200" y="594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Full-3c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37" y="2562476"/>
            <a:ext cx="1988842" cy="1397714"/>
          </a:xfrm>
          <a:prstGeom prst="rect">
            <a:avLst/>
          </a:prstGeom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41644" y="1044576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1223" y="350382"/>
            <a:ext cx="5486400" cy="566738"/>
          </a:xfrm>
        </p:spPr>
        <p:txBody>
          <a:bodyPr>
            <a:noAutofit/>
          </a:bodyPr>
          <a:lstStyle/>
          <a:p>
            <a:r>
              <a:rPr lang="en-US" sz="3500" dirty="0" smtClean="0"/>
              <a:t>History on our </a:t>
            </a:r>
            <a:r>
              <a:rPr lang="en-US" sz="3500" dirty="0"/>
              <a:t>F</a:t>
            </a:r>
            <a:r>
              <a:rPr lang="en-US" sz="3500" dirty="0" smtClean="0"/>
              <a:t>arm</a:t>
            </a:r>
            <a:endParaRPr lang="en-US" sz="3500" dirty="0"/>
          </a:p>
        </p:txBody>
      </p:sp>
      <p:pic>
        <p:nvPicPr>
          <p:cNvPr id="14" name="Picture Placeholder 13" descr="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537" r="-4537"/>
          <a:stretch>
            <a:fillRect/>
          </a:stretch>
        </p:blipFill>
        <p:spPr>
          <a:xfrm>
            <a:off x="356696" y="5941897"/>
            <a:ext cx="868168" cy="651126"/>
          </a:xfrm>
        </p:spPr>
      </p:pic>
      <p:pic>
        <p:nvPicPr>
          <p:cNvPr id="4" name="Picture 4" descr="IMG_0616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 b="15000"/>
          <a:stretch>
            <a:fillRect/>
          </a:stretch>
        </p:blipFill>
        <p:spPr bwMode="auto">
          <a:xfrm>
            <a:off x="2536953" y="2640700"/>
            <a:ext cx="5995047" cy="382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entagon 14"/>
          <p:cNvSpPr/>
          <p:nvPr/>
        </p:nvSpPr>
        <p:spPr>
          <a:xfrm>
            <a:off x="721223" y="1286452"/>
            <a:ext cx="7810777" cy="249721"/>
          </a:xfrm>
          <a:prstGeom prst="homePlate">
            <a:avLst/>
          </a:prstGeom>
          <a:solidFill>
            <a:schemeClr val="accent3">
              <a:lumMod val="50000"/>
              <a:alpha val="72000"/>
            </a:schemeClr>
          </a:solidFill>
          <a:effectLst>
            <a:glow>
              <a:schemeClr val="accent2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63548" y="1536173"/>
            <a:ext cx="152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Started </a:t>
            </a:r>
            <a:r>
              <a:rPr lang="en-US" dirty="0" err="1" smtClean="0"/>
              <a:t>sidedressing</a:t>
            </a:r>
            <a:r>
              <a:rPr lang="en-US" dirty="0" smtClean="0"/>
              <a:t> all corn acres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63548" y="917120"/>
            <a:ext cx="88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23280" y="91712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319912" y="1536173"/>
            <a:ext cx="1289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Went to late season </a:t>
            </a:r>
            <a:r>
              <a:rPr lang="en-US" dirty="0" err="1" smtClean="0"/>
              <a:t>sidedress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608980" y="1536173"/>
            <a:ext cx="1547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Started using sensors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08980" y="91712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278688" y="917120"/>
            <a:ext cx="65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330661" y="1536173"/>
            <a:ext cx="1201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Switched back to injection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 smtClean="0"/>
              <a:t>Lessons Learned</a:t>
            </a:r>
            <a:endParaRPr lang="en-US" sz="3500" b="1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3498935" cy="4708525"/>
          </a:xfrm>
        </p:spPr>
        <p:txBody>
          <a:bodyPr>
            <a:normAutofit/>
          </a:bodyPr>
          <a:lstStyle/>
          <a:p>
            <a:r>
              <a:rPr lang="en-US" sz="2800" dirty="0"/>
              <a:t>Sensors are ahead of </a:t>
            </a:r>
            <a:r>
              <a:rPr lang="en-US" sz="2800" smtClean="0"/>
              <a:t>equipment</a:t>
            </a:r>
          </a:p>
          <a:p>
            <a:r>
              <a:rPr lang="en-US" sz="2800" smtClean="0"/>
              <a:t>Not </a:t>
            </a:r>
            <a:r>
              <a:rPr lang="en-US" sz="2800" dirty="0"/>
              <a:t>a fix all </a:t>
            </a:r>
            <a:r>
              <a:rPr lang="en-US" sz="2800" dirty="0" smtClean="0"/>
              <a:t>solution</a:t>
            </a:r>
          </a:p>
          <a:p>
            <a:r>
              <a:rPr lang="en-US" sz="2800" dirty="0"/>
              <a:t>H</a:t>
            </a:r>
            <a:r>
              <a:rPr lang="en-US" sz="2800" dirty="0" smtClean="0"/>
              <a:t>ave </a:t>
            </a:r>
            <a:r>
              <a:rPr lang="en-US" sz="2800" dirty="0"/>
              <a:t>to use common sense when </a:t>
            </a:r>
            <a:r>
              <a:rPr lang="en-US" sz="2800" dirty="0" smtClean="0"/>
              <a:t>operating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etter </a:t>
            </a:r>
            <a:r>
              <a:rPr lang="en-US" sz="2800" dirty="0"/>
              <a:t>than guessing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ony camera 117"/>
          <p:cNvPicPr>
            <a:picLocks noChangeAspect="1" noChangeArrowheads="1"/>
          </p:cNvPicPr>
          <p:nvPr/>
        </p:nvPicPr>
        <p:blipFill>
          <a:blip r:embed="rId2"/>
          <a:srcRect l="3309" r="3309"/>
          <a:stretch>
            <a:fillRect/>
          </a:stretch>
        </p:blipFill>
        <p:spPr bwMode="auto">
          <a:xfrm>
            <a:off x="3956135" y="1535113"/>
            <a:ext cx="4961501" cy="398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Placeholder 13" descr="L.jpg"/>
          <p:cNvPicPr>
            <a:picLocks noChangeAspect="1"/>
          </p:cNvPicPr>
          <p:nvPr/>
        </p:nvPicPr>
        <p:blipFill>
          <a:blip r:embed="rId3"/>
          <a:srcRect l="-4537" r="-4537"/>
          <a:stretch>
            <a:fillRect/>
          </a:stretch>
        </p:blipFill>
        <p:spPr>
          <a:xfrm>
            <a:off x="297411" y="5940778"/>
            <a:ext cx="865481" cy="64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Suggestions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104518" cy="490804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Start with small changes in your operation</a:t>
            </a:r>
          </a:p>
          <a:p>
            <a:r>
              <a:rPr lang="en-US" dirty="0" smtClean="0"/>
              <a:t>Leave test strips</a:t>
            </a:r>
          </a:p>
          <a:p>
            <a:r>
              <a:rPr lang="en-US" dirty="0" smtClean="0"/>
              <a:t>Collect your data</a:t>
            </a:r>
          </a:p>
          <a:p>
            <a:r>
              <a:rPr lang="en-US" dirty="0" smtClean="0"/>
              <a:t>Monitor fields throughout season</a:t>
            </a:r>
          </a:p>
          <a:p>
            <a:r>
              <a:rPr lang="en-US" dirty="0" smtClean="0"/>
              <a:t>Don’t wait for conditions to be perfect for sensors</a:t>
            </a:r>
          </a:p>
          <a:p>
            <a:endParaRPr lang="en-US" dirty="0"/>
          </a:p>
        </p:txBody>
      </p:sp>
      <p:pic>
        <p:nvPicPr>
          <p:cNvPr id="4" name="Picture 4" descr="Sony camera 122"/>
          <p:cNvPicPr>
            <a:picLocks noChangeAspect="1" noChangeArrowheads="1"/>
          </p:cNvPicPr>
          <p:nvPr/>
        </p:nvPicPr>
        <p:blipFill>
          <a:blip r:embed="rId2"/>
          <a:srcRect l="7721" r="13235"/>
          <a:stretch>
            <a:fillRect/>
          </a:stretch>
        </p:blipFill>
        <p:spPr bwMode="auto">
          <a:xfrm>
            <a:off x="3561718" y="1645555"/>
            <a:ext cx="5125082" cy="486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Placeholder 13" descr="L.jpg"/>
          <p:cNvPicPr>
            <a:picLocks noChangeAspect="1"/>
          </p:cNvPicPr>
          <p:nvPr/>
        </p:nvPicPr>
        <p:blipFill>
          <a:blip r:embed="rId3"/>
          <a:srcRect l="-4537" r="-4537"/>
          <a:stretch>
            <a:fillRect/>
          </a:stretch>
        </p:blipFill>
        <p:spPr>
          <a:xfrm>
            <a:off x="297412" y="6138333"/>
            <a:ext cx="602074" cy="45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S Map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4245" r="-14245"/>
              <a:stretch>
                <a:fillRect/>
              </a:stretch>
            </p:blipFill>
          </mc:Choice>
          <mc:Fallback>
            <p:blipFill>
              <a:blip r:embed="rId3"/>
              <a:srcRect l="-14245" r="-14245"/>
              <a:stretch>
                <a:fillRect/>
              </a:stretch>
            </p:blipFill>
          </mc:Fallback>
        </mc:AlternateContent>
        <p:spPr>
          <a:xfrm>
            <a:off x="-1118843" y="225534"/>
            <a:ext cx="11338540" cy="66324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S Map 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4245" r="-14245"/>
              <a:stretch>
                <a:fillRect/>
              </a:stretch>
            </p:blipFill>
          </mc:Choice>
          <mc:Fallback>
            <p:blipFill>
              <a:blip r:embed="rId3"/>
              <a:srcRect l="-14245" r="-14245"/>
              <a:stretch>
                <a:fillRect/>
              </a:stretch>
            </p:blipFill>
          </mc:Fallback>
        </mc:AlternateContent>
        <p:spPr>
          <a:xfrm>
            <a:off x="-1093484" y="189644"/>
            <a:ext cx="11393149" cy="66683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S Map 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921" r="-921"/>
              <a:stretch>
                <a:fillRect/>
              </a:stretch>
            </p:blipFill>
          </mc:Choice>
          <mc:Fallback>
            <p:blipFill>
              <a:blip r:embed="rId3"/>
              <a:srcRect l="-921" r="-921"/>
              <a:stretch>
                <a:fillRect/>
              </a:stretch>
            </p:blipFill>
          </mc:Fallback>
        </mc:AlternateContent>
        <p:spPr>
          <a:xfrm>
            <a:off x="166687" y="214312"/>
            <a:ext cx="8872641" cy="64329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S Map 4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4245" r="-14245"/>
              <a:stretch>
                <a:fillRect/>
              </a:stretch>
            </p:blipFill>
          </mc:Choice>
          <mc:Fallback>
            <p:blipFill>
              <a:blip r:embed="rId3"/>
              <a:srcRect l="-14245" r="-14245"/>
              <a:stretch>
                <a:fillRect/>
              </a:stretch>
            </p:blipFill>
          </mc:Fallback>
        </mc:AlternateContent>
        <p:spPr>
          <a:xfrm>
            <a:off x="-860319" y="154312"/>
            <a:ext cx="11222862" cy="65286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S Map 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4245" r="-14245"/>
              <a:stretch>
                <a:fillRect/>
              </a:stretch>
            </p:blipFill>
          </mc:Choice>
          <mc:Fallback>
            <p:blipFill>
              <a:blip r:embed="rId3"/>
              <a:srcRect l="-14245" r="-14245"/>
              <a:stretch>
                <a:fillRect/>
              </a:stretch>
            </p:blipFill>
          </mc:Fallback>
        </mc:AlternateContent>
        <p:spPr>
          <a:xfrm>
            <a:off x="-943133" y="249274"/>
            <a:ext cx="11343263" cy="6608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102</Words>
  <Application>Microsoft Macintosh PowerPoint</Application>
  <PresentationFormat>On-screen Show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History on our Farm</vt:lpstr>
      <vt:lpstr>Lessons Learned</vt:lpstr>
      <vt:lpstr>Suggestions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Meyer Lehenbauer</dc:creator>
  <cp:lastModifiedBy>Amy Meyer Lehenbauer</cp:lastModifiedBy>
  <cp:revision>11</cp:revision>
  <dcterms:created xsi:type="dcterms:W3CDTF">2010-08-01T23:57:16Z</dcterms:created>
  <dcterms:modified xsi:type="dcterms:W3CDTF">2010-08-01T23:57:41Z</dcterms:modified>
</cp:coreProperties>
</file>