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1"/>
  </p:notesMasterIdLst>
  <p:sldIdLst>
    <p:sldId id="257" r:id="rId2"/>
    <p:sldId id="270" r:id="rId3"/>
    <p:sldId id="256" r:id="rId4"/>
    <p:sldId id="268" r:id="rId5"/>
    <p:sldId id="275" r:id="rId6"/>
    <p:sldId id="269" r:id="rId7"/>
    <p:sldId id="265" r:id="rId8"/>
    <p:sldId id="266" r:id="rId9"/>
    <p:sldId id="267" r:id="rId10"/>
    <p:sldId id="271" r:id="rId11"/>
    <p:sldId id="272" r:id="rId12"/>
    <p:sldId id="273" r:id="rId13"/>
    <p:sldId id="274" r:id="rId14"/>
    <p:sldId id="259" r:id="rId15"/>
    <p:sldId id="264" r:id="rId16"/>
    <p:sldId id="260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8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\LT\502\E502_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\LT\502\E502_0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Precision_Agriculture\Data_Base\All_INSEY_2008_GreenSeeker_Raun_Soli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5"/>
  <c:chart>
    <c:title>
      <c:tx>
        <c:rich>
          <a:bodyPr/>
          <a:lstStyle/>
          <a:p>
            <a:pPr>
              <a:defRPr/>
            </a:pPr>
            <a:r>
              <a:rPr lang="en-US"/>
              <a:t>Exp. 502, 1971-2009</a:t>
            </a:r>
          </a:p>
        </c:rich>
      </c:tx>
      <c:layout>
        <c:manualLayout>
          <c:xMode val="edge"/>
          <c:yMode val="edge"/>
          <c:x val="0.35439107611548565"/>
          <c:y val="1.9460747689745761E-2"/>
        </c:manualLayout>
      </c:layout>
    </c:title>
    <c:plotArea>
      <c:layout>
        <c:manualLayout>
          <c:layoutTarget val="inner"/>
          <c:xMode val="edge"/>
          <c:yMode val="edge"/>
          <c:x val="0.11650503846998667"/>
          <c:y val="4.5340106142880872E-2"/>
          <c:w val="0.86569716085337456"/>
          <c:h val="0.81864080535757644"/>
        </c:manualLayout>
      </c:layout>
      <c:barChart>
        <c:barDir val="col"/>
        <c:grouping val="clustered"/>
        <c:ser>
          <c:idx val="0"/>
          <c:order val="0"/>
          <c:tx>
            <c:strRef>
              <c:f>'Treatment Means'!$I$3</c:f>
              <c:strCache>
                <c:ptCount val="1"/>
                <c:pt idx="0">
                  <c:v>0-40-60</c:v>
                </c:pt>
              </c:strCache>
            </c:strRef>
          </c:tx>
          <c:cat>
            <c:numRef>
              <c:f>'Treatment Means'!$G$4:$G$41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</c:numCache>
            </c:numRef>
          </c:cat>
          <c:val>
            <c:numRef>
              <c:f>'Treatment Means'!$I$4:$I$41</c:f>
              <c:numCache>
                <c:formatCode>General</c:formatCode>
                <c:ptCount val="38"/>
                <c:pt idx="0">
                  <c:v>36.725000000000016</c:v>
                </c:pt>
                <c:pt idx="1">
                  <c:v>27.95</c:v>
                </c:pt>
                <c:pt idx="2">
                  <c:v>16.546749999999985</c:v>
                </c:pt>
                <c:pt idx="3">
                  <c:v>26.861999999999991</c:v>
                </c:pt>
                <c:pt idx="4">
                  <c:v>23.262250000000002</c:v>
                </c:pt>
                <c:pt idx="5">
                  <c:v>16.97025</c:v>
                </c:pt>
                <c:pt idx="6">
                  <c:v>20.721250000000001</c:v>
                </c:pt>
                <c:pt idx="7">
                  <c:v>37.675000000000011</c:v>
                </c:pt>
                <c:pt idx="8">
                  <c:v>20.84249999999999</c:v>
                </c:pt>
                <c:pt idx="9">
                  <c:v>19.54249999999999</c:v>
                </c:pt>
                <c:pt idx="10">
                  <c:v>27.497499999999988</c:v>
                </c:pt>
                <c:pt idx="11">
                  <c:v>38.537500000000001</c:v>
                </c:pt>
                <c:pt idx="12">
                  <c:v>33.365000000000002</c:v>
                </c:pt>
                <c:pt idx="13">
                  <c:v>20.4175</c:v>
                </c:pt>
                <c:pt idx="14">
                  <c:v>40.3825</c:v>
                </c:pt>
                <c:pt idx="15">
                  <c:v>30.492499999999989</c:v>
                </c:pt>
                <c:pt idx="16">
                  <c:v>27.072500000000002</c:v>
                </c:pt>
                <c:pt idx="17">
                  <c:v>18.09</c:v>
                </c:pt>
                <c:pt idx="18">
                  <c:v>26.4375</c:v>
                </c:pt>
                <c:pt idx="19">
                  <c:v>22.655000000000001</c:v>
                </c:pt>
                <c:pt idx="20">
                  <c:v>17.889849999999992</c:v>
                </c:pt>
                <c:pt idx="21">
                  <c:v>17.151750000000007</c:v>
                </c:pt>
                <c:pt idx="22">
                  <c:v>11.092675</c:v>
                </c:pt>
                <c:pt idx="23">
                  <c:v>29.386317799999993</c:v>
                </c:pt>
                <c:pt idx="24">
                  <c:v>18.013653699999999</c:v>
                </c:pt>
                <c:pt idx="25">
                  <c:v>18.807725399999999</c:v>
                </c:pt>
                <c:pt idx="26">
                  <c:v>28.463773799999984</c:v>
                </c:pt>
                <c:pt idx="27">
                  <c:v>19.1843906</c:v>
                </c:pt>
                <c:pt idx="28">
                  <c:v>24.206640199999988</c:v>
                </c:pt>
                <c:pt idx="29">
                  <c:v>27.5221804</c:v>
                </c:pt>
                <c:pt idx="30">
                  <c:v>36.398688800000002</c:v>
                </c:pt>
                <c:pt idx="31">
                  <c:v>39.633955800000017</c:v>
                </c:pt>
                <c:pt idx="32">
                  <c:v>20</c:v>
                </c:pt>
                <c:pt idx="33">
                  <c:v>23.916775000000001</c:v>
                </c:pt>
                <c:pt idx="34">
                  <c:v>34.4</c:v>
                </c:pt>
                <c:pt idx="35">
                  <c:v>38.700000000000003</c:v>
                </c:pt>
                <c:pt idx="36">
                  <c:v>42.28</c:v>
                </c:pt>
                <c:pt idx="37">
                  <c:v>23.474999999999994</c:v>
                </c:pt>
              </c:numCache>
            </c:numRef>
          </c:val>
        </c:ser>
        <c:ser>
          <c:idx val="1"/>
          <c:order val="1"/>
          <c:tx>
            <c:strRef>
              <c:f>'Treatment Means'!$O$3</c:f>
              <c:strCache>
                <c:ptCount val="1"/>
                <c:pt idx="0">
                  <c:v>100-40-60</c:v>
                </c:pt>
              </c:strCache>
            </c:strRef>
          </c:tx>
          <c:cat>
            <c:numRef>
              <c:f>'Treatment Means'!$G$4:$G$41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</c:numCache>
            </c:numRef>
          </c:cat>
          <c:val>
            <c:numRef>
              <c:f>'Treatment Means'!$O$4:$O$41</c:f>
              <c:numCache>
                <c:formatCode>General</c:formatCode>
                <c:ptCount val="38"/>
                <c:pt idx="0">
                  <c:v>37.425000000000011</c:v>
                </c:pt>
                <c:pt idx="1">
                  <c:v>21.84</c:v>
                </c:pt>
                <c:pt idx="2">
                  <c:v>27.79975</c:v>
                </c:pt>
                <c:pt idx="3">
                  <c:v>50.547750000000001</c:v>
                </c:pt>
                <c:pt idx="4">
                  <c:v>46.736250000000013</c:v>
                </c:pt>
                <c:pt idx="5">
                  <c:v>28.828250000000001</c:v>
                </c:pt>
                <c:pt idx="6">
                  <c:v>38.568750000000016</c:v>
                </c:pt>
                <c:pt idx="7">
                  <c:v>39.582500000000003</c:v>
                </c:pt>
                <c:pt idx="8">
                  <c:v>55.297500000000014</c:v>
                </c:pt>
                <c:pt idx="9">
                  <c:v>38.782500000000013</c:v>
                </c:pt>
                <c:pt idx="10">
                  <c:v>27.8</c:v>
                </c:pt>
                <c:pt idx="11">
                  <c:v>37.417499999999997</c:v>
                </c:pt>
                <c:pt idx="12">
                  <c:v>40.35</c:v>
                </c:pt>
                <c:pt idx="13">
                  <c:v>30.22</c:v>
                </c:pt>
                <c:pt idx="14">
                  <c:v>46.01</c:v>
                </c:pt>
                <c:pt idx="15">
                  <c:v>41.502500000000012</c:v>
                </c:pt>
                <c:pt idx="16">
                  <c:v>63.160000000000011</c:v>
                </c:pt>
                <c:pt idx="17">
                  <c:v>40.322500000000012</c:v>
                </c:pt>
                <c:pt idx="18">
                  <c:v>43.862500000000011</c:v>
                </c:pt>
                <c:pt idx="19">
                  <c:v>29.49</c:v>
                </c:pt>
                <c:pt idx="20">
                  <c:v>38.747225</c:v>
                </c:pt>
                <c:pt idx="21">
                  <c:v>36.318150000000003</c:v>
                </c:pt>
                <c:pt idx="22">
                  <c:v>45.314499999999995</c:v>
                </c:pt>
                <c:pt idx="23">
                  <c:v>45.956331800000001</c:v>
                </c:pt>
                <c:pt idx="24">
                  <c:v>38.762908000000017</c:v>
                </c:pt>
                <c:pt idx="25">
                  <c:v>53.167639800000003</c:v>
                </c:pt>
                <c:pt idx="26">
                  <c:v>56.251839099999998</c:v>
                </c:pt>
                <c:pt idx="27">
                  <c:v>54.026965200000014</c:v>
                </c:pt>
                <c:pt idx="28">
                  <c:v>39.396862200000001</c:v>
                </c:pt>
                <c:pt idx="29">
                  <c:v>21.164360899999991</c:v>
                </c:pt>
                <c:pt idx="30">
                  <c:v>43.915607199999997</c:v>
                </c:pt>
                <c:pt idx="31">
                  <c:v>88.329077699999971</c:v>
                </c:pt>
                <c:pt idx="32">
                  <c:v>60.7</c:v>
                </c:pt>
                <c:pt idx="33">
                  <c:v>42.779546300000014</c:v>
                </c:pt>
                <c:pt idx="34">
                  <c:v>40.700000000000003</c:v>
                </c:pt>
                <c:pt idx="35">
                  <c:v>50.3</c:v>
                </c:pt>
                <c:pt idx="36">
                  <c:v>88.32</c:v>
                </c:pt>
                <c:pt idx="37">
                  <c:v>73.034999999999997</c:v>
                </c:pt>
              </c:numCache>
            </c:numRef>
          </c:val>
        </c:ser>
        <c:axId val="51604864"/>
        <c:axId val="51815168"/>
      </c:barChart>
      <c:catAx>
        <c:axId val="5160486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050"/>
            </a:pPr>
            <a:endParaRPr lang="en-US"/>
          </a:p>
        </c:txPr>
        <c:crossAx val="51815168"/>
        <c:crosses val="autoZero"/>
        <c:auto val="1"/>
        <c:lblAlgn val="ctr"/>
        <c:lblOffset val="100"/>
        <c:tickLblSkip val="1"/>
        <c:tickMarkSkip val="1"/>
      </c:catAx>
      <c:valAx>
        <c:axId val="51815168"/>
        <c:scaling>
          <c:orientation val="minMax"/>
          <c:max val="9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Grain yield, bu/ac</a:t>
                </a:r>
              </a:p>
            </c:rich>
          </c:tx>
          <c:layout>
            <c:manualLayout>
              <c:xMode val="edge"/>
              <c:yMode val="edge"/>
              <c:x val="6.4941382327209102E-3"/>
              <c:y val="0.2929230530546658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5160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077692148456697"/>
          <c:y val="0.10327468621434002"/>
          <c:w val="0.31693665791776043"/>
          <c:h val="0.262919262202142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autoTitleDeleted val="1"/>
    <c:plotArea>
      <c:layout>
        <c:manualLayout>
          <c:layoutTarget val="inner"/>
          <c:xMode val="edge"/>
          <c:yMode val="edge"/>
          <c:x val="6.2865830660056382E-2"/>
          <c:y val="5.6603877881555652E-2"/>
          <c:w val="0.93713416933994331"/>
          <c:h val="0.73962400431899911"/>
        </c:manualLayout>
      </c:layout>
      <c:barChart>
        <c:barDir val="col"/>
        <c:grouping val="clustered"/>
        <c:ser>
          <c:idx val="0"/>
          <c:order val="0"/>
          <c:cat>
            <c:numRef>
              <c:f>'Treatment Means'!$G$4:$G$41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</c:numCache>
            </c:numRef>
          </c:cat>
          <c:val>
            <c:numRef>
              <c:f>'Treatment Means'!$AD$4:$AD$41</c:f>
              <c:numCache>
                <c:formatCode>General</c:formatCode>
                <c:ptCount val="38"/>
                <c:pt idx="0">
                  <c:v>1.0190605854322663</c:v>
                </c:pt>
                <c:pt idx="1">
                  <c:v>0.78139534883720907</c:v>
                </c:pt>
                <c:pt idx="2">
                  <c:v>1.6800731261425965</c:v>
                </c:pt>
                <c:pt idx="3">
                  <c:v>1.8817567567567572</c:v>
                </c:pt>
                <c:pt idx="4">
                  <c:v>2.0091027308192446</c:v>
                </c:pt>
                <c:pt idx="5">
                  <c:v>1.6987522281639933</c:v>
                </c:pt>
                <c:pt idx="6">
                  <c:v>1.8613138686131387</c:v>
                </c:pt>
                <c:pt idx="7">
                  <c:v>1.050630391506304</c:v>
                </c:pt>
                <c:pt idx="8">
                  <c:v>2.6531126304426049</c:v>
                </c:pt>
                <c:pt idx="9">
                  <c:v>1.9845209159524113</c:v>
                </c:pt>
                <c:pt idx="10">
                  <c:v>1.0110010000909171</c:v>
                </c:pt>
                <c:pt idx="11">
                  <c:v>0.97093739863769069</c:v>
                </c:pt>
                <c:pt idx="12">
                  <c:v>1.2093511164393822</c:v>
                </c:pt>
                <c:pt idx="13">
                  <c:v>1.4801028529447777</c:v>
                </c:pt>
                <c:pt idx="14">
                  <c:v>1.1393549185909737</c:v>
                </c:pt>
                <c:pt idx="15">
                  <c:v>1.3610723948511929</c:v>
                </c:pt>
                <c:pt idx="16">
                  <c:v>2.3329947363560808</c:v>
                </c:pt>
                <c:pt idx="17">
                  <c:v>2.2289939192924275</c:v>
                </c:pt>
                <c:pt idx="18">
                  <c:v>1.6591016548463355</c:v>
                </c:pt>
                <c:pt idx="19">
                  <c:v>1.3016994041050538</c:v>
                </c:pt>
                <c:pt idx="20">
                  <c:v>2.1658775786269886</c:v>
                </c:pt>
                <c:pt idx="21">
                  <c:v>2.1174603174603184</c:v>
                </c:pt>
                <c:pt idx="22">
                  <c:v>4.0850831742568863</c:v>
                </c:pt>
                <c:pt idx="23">
                  <c:v>1.5638683319486866</c:v>
                </c:pt>
                <c:pt idx="24">
                  <c:v>2.1518626174100373</c:v>
                </c:pt>
                <c:pt idx="25">
                  <c:v>2.8269042996555025</c:v>
                </c:pt>
                <c:pt idx="26">
                  <c:v>1.9762607549951796</c:v>
                </c:pt>
                <c:pt idx="27">
                  <c:v>2.8161939738653987</c:v>
                </c:pt>
                <c:pt idx="28">
                  <c:v>1.6275229389330954</c:v>
                </c:pt>
                <c:pt idx="29">
                  <c:v>0.76899288473525151</c:v>
                </c:pt>
                <c:pt idx="30">
                  <c:v>1.2065161863742739</c:v>
                </c:pt>
                <c:pt idx="31">
                  <c:v>2.22862128992938</c:v>
                </c:pt>
                <c:pt idx="32">
                  <c:v>3.0349999999999997</c:v>
                </c:pt>
                <c:pt idx="33">
                  <c:v>1.7886837293071498</c:v>
                </c:pt>
                <c:pt idx="34">
                  <c:v>1.1831395348837219</c:v>
                </c:pt>
                <c:pt idx="35">
                  <c:v>1.2997416020671824</c:v>
                </c:pt>
                <c:pt idx="36">
                  <c:v>2.0889309366130555</c:v>
                </c:pt>
                <c:pt idx="37">
                  <c:v>3.1111821086261982</c:v>
                </c:pt>
              </c:numCache>
            </c:numRef>
          </c:val>
        </c:ser>
        <c:axId val="51831552"/>
        <c:axId val="51833088"/>
      </c:barChart>
      <c:catAx>
        <c:axId val="5183155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050"/>
            </a:pPr>
            <a:endParaRPr lang="en-US"/>
          </a:p>
        </c:txPr>
        <c:crossAx val="51833088"/>
        <c:crosses val="autoZero"/>
        <c:auto val="1"/>
        <c:lblAlgn val="ctr"/>
        <c:lblOffset val="100"/>
        <c:tickLblSkip val="1"/>
        <c:tickMarkSkip val="1"/>
      </c:catAx>
      <c:valAx>
        <c:axId val="51833088"/>
        <c:scaling>
          <c:orientation val="minMax"/>
          <c:max val="4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Response Index</a:t>
                </a:r>
              </a:p>
            </c:rich>
          </c:tx>
          <c:layout>
            <c:manualLayout>
              <c:xMode val="edge"/>
              <c:yMode val="edge"/>
              <c:x val="3.8772243831598843E-2"/>
              <c:y val="0.20754755223237148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1831552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50 Locations, 1998-2009</a:t>
            </a:r>
          </a:p>
        </c:rich>
      </c:tx>
      <c:layout>
        <c:manualLayout>
          <c:xMode val="edge"/>
          <c:yMode val="edge"/>
          <c:x val="0.33424312411153229"/>
          <c:y val="6.4377682403433556E-2"/>
        </c:manualLayout>
      </c:layout>
    </c:title>
    <c:plotArea>
      <c:layout>
        <c:manualLayout>
          <c:layoutTarget val="inner"/>
          <c:xMode val="edge"/>
          <c:yMode val="edge"/>
          <c:x val="9.5498017230410931E-2"/>
          <c:y val="3.4334799924976449E-2"/>
          <c:w val="0.72487537284306103"/>
          <c:h val="0.83476482317599066"/>
        </c:manualLayout>
      </c:layout>
      <c:scatterChart>
        <c:scatterStyle val="lineMarker"/>
        <c:ser>
          <c:idx val="0"/>
          <c:order val="0"/>
          <c:tx>
            <c:strRef>
              <c:f>'[All_INSEY_2007_GreenSeeker.xls]All Data'!$R$3</c:f>
              <c:strCache>
                <c:ptCount val="1"/>
                <c:pt idx="0">
                  <c:v>PKNP 1998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Data'!$R$4:$R$826</c:f>
              <c:numCache>
                <c:formatCode>0.00000</c:formatCode>
                <c:ptCount val="823"/>
                <c:pt idx="0">
                  <c:v>1.266</c:v>
                </c:pt>
                <c:pt idx="1">
                  <c:v>1.1919999999999995</c:v>
                </c:pt>
                <c:pt idx="2">
                  <c:v>1.216</c:v>
                </c:pt>
                <c:pt idx="3">
                  <c:v>1.5640000000000001</c:v>
                </c:pt>
                <c:pt idx="4">
                  <c:v>1.365</c:v>
                </c:pt>
                <c:pt idx="5">
                  <c:v>2.0109999999999997</c:v>
                </c:pt>
                <c:pt idx="6">
                  <c:v>2.7309999999999999</c:v>
                </c:pt>
                <c:pt idx="7">
                  <c:v>1.887</c:v>
                </c:pt>
                <c:pt idx="8">
                  <c:v>2.6070000000000002</c:v>
                </c:pt>
                <c:pt idx="9">
                  <c:v>2.6559999999999997</c:v>
                </c:pt>
                <c:pt idx="10">
                  <c:v>2.1850000000000001</c:v>
                </c:pt>
                <c:pt idx="11">
                  <c:v>2.1850000000000001</c:v>
                </c:pt>
                <c:pt idx="12">
                  <c:v>0.99299999999999999</c:v>
                </c:pt>
                <c:pt idx="13">
                  <c:v>1.216</c:v>
                </c:pt>
                <c:pt idx="14">
                  <c:v>1.514</c:v>
                </c:pt>
                <c:pt idx="15">
                  <c:v>1.1419999999999995</c:v>
                </c:pt>
                <c:pt idx="16">
                  <c:v>1.663</c:v>
                </c:pt>
                <c:pt idx="17">
                  <c:v>2.2090000000000001</c:v>
                </c:pt>
                <c:pt idx="18">
                  <c:v>1.5389999999999995</c:v>
                </c:pt>
                <c:pt idx="19">
                  <c:v>2.4329999999999989</c:v>
                </c:pt>
                <c:pt idx="20">
                  <c:v>1.9359999999999995</c:v>
                </c:pt>
                <c:pt idx="21">
                  <c:v>2.085</c:v>
                </c:pt>
                <c:pt idx="22">
                  <c:v>2.7559999999999998</c:v>
                </c:pt>
                <c:pt idx="23">
                  <c:v>2.2840000000000007</c:v>
                </c:pt>
                <c:pt idx="24">
                  <c:v>0.94299999999999995</c:v>
                </c:pt>
                <c:pt idx="25">
                  <c:v>0.7200000000000002</c:v>
                </c:pt>
                <c:pt idx="26">
                  <c:v>1.266</c:v>
                </c:pt>
                <c:pt idx="27">
                  <c:v>1.167</c:v>
                </c:pt>
                <c:pt idx="28">
                  <c:v>1.663</c:v>
                </c:pt>
                <c:pt idx="29">
                  <c:v>1.6379999999999995</c:v>
                </c:pt>
                <c:pt idx="30">
                  <c:v>1.341</c:v>
                </c:pt>
                <c:pt idx="31">
                  <c:v>1.887</c:v>
                </c:pt>
                <c:pt idx="32">
                  <c:v>2.2090000000000001</c:v>
                </c:pt>
                <c:pt idx="33">
                  <c:v>0.99299999999999999</c:v>
                </c:pt>
                <c:pt idx="34">
                  <c:v>1.9610000000000001</c:v>
                </c:pt>
                <c:pt idx="35">
                  <c:v>2.6559999999999997</c:v>
                </c:pt>
              </c:numCache>
            </c:numRef>
          </c:yVal>
        </c:ser>
        <c:ser>
          <c:idx val="1"/>
          <c:order val="1"/>
          <c:tx>
            <c:strRef>
              <c:f>'[All_INSEY_2007_GreenSeeker.xls]All Data'!$S$3</c:f>
              <c:strCache>
                <c:ptCount val="1"/>
                <c:pt idx="0">
                  <c:v>PKSN 1998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Data'!$S$4:$S$826</c:f>
              <c:numCache>
                <c:formatCode>General</c:formatCode>
                <c:ptCount val="823"/>
                <c:pt idx="36" formatCode="0.00000">
                  <c:v>1.0411902439999994</c:v>
                </c:pt>
                <c:pt idx="37" formatCode="0.00000">
                  <c:v>1.8964536590000001</c:v>
                </c:pt>
                <c:pt idx="38" formatCode="0.00000">
                  <c:v>1.1527463410000001</c:v>
                </c:pt>
                <c:pt idx="39" formatCode="0.00000">
                  <c:v>1.6361560979999998</c:v>
                </c:pt>
                <c:pt idx="40" formatCode="0.00000">
                  <c:v>1.6361560979999998</c:v>
                </c:pt>
                <c:pt idx="41" formatCode="0.00000">
                  <c:v>0.96681951220000029</c:v>
                </c:pt>
                <c:pt idx="42" formatCode="0.00000">
                  <c:v>1.2271170729999998</c:v>
                </c:pt>
                <c:pt idx="43" formatCode="0.00000">
                  <c:v>0.66933658539999996</c:v>
                </c:pt>
                <c:pt idx="44" formatCode="0.00000">
                  <c:v>1.710526829</c:v>
                </c:pt>
                <c:pt idx="45" formatCode="0.00000">
                  <c:v>1.115560976</c:v>
                </c:pt>
                <c:pt idx="46" formatCode="0.00000">
                  <c:v>1.0040048779999995</c:v>
                </c:pt>
                <c:pt idx="47" formatCode="0.00000">
                  <c:v>1.2271170729999998</c:v>
                </c:pt>
                <c:pt idx="48" formatCode="0.00000">
                  <c:v>1.2271170729999998</c:v>
                </c:pt>
                <c:pt idx="49" formatCode="0.00000">
                  <c:v>1.0040048779999995</c:v>
                </c:pt>
                <c:pt idx="50" formatCode="0.00000">
                  <c:v>1.375858537</c:v>
                </c:pt>
                <c:pt idx="51" formatCode="0.00000">
                  <c:v>0.96681951220000029</c:v>
                </c:pt>
                <c:pt idx="52" formatCode="0.00000">
                  <c:v>1.5246</c:v>
                </c:pt>
                <c:pt idx="53" formatCode="0.00000">
                  <c:v>1.710526829</c:v>
                </c:pt>
                <c:pt idx="54" formatCode="0.00000">
                  <c:v>1.5246</c:v>
                </c:pt>
                <c:pt idx="55" formatCode="0.00000">
                  <c:v>2.3054926829999998</c:v>
                </c:pt>
                <c:pt idx="56" formatCode="0.00000">
                  <c:v>1.0040048779999995</c:v>
                </c:pt>
                <c:pt idx="57" formatCode="0.00000">
                  <c:v>1.710526829</c:v>
                </c:pt>
                <c:pt idx="58" formatCode="0.00000">
                  <c:v>2.1567512200000003</c:v>
                </c:pt>
                <c:pt idx="59" formatCode="0.00000">
                  <c:v>1.6361560979999998</c:v>
                </c:pt>
                <c:pt idx="60" formatCode="0.00000">
                  <c:v>1.375858537</c:v>
                </c:pt>
                <c:pt idx="61" formatCode="0.00000">
                  <c:v>1.598970732</c:v>
                </c:pt>
                <c:pt idx="62" formatCode="0.00000">
                  <c:v>1.0040048779999995</c:v>
                </c:pt>
                <c:pt idx="63" formatCode="0.00000">
                  <c:v>1.1527463410000001</c:v>
                </c:pt>
                <c:pt idx="64" formatCode="0.00000">
                  <c:v>1.375858537</c:v>
                </c:pt>
                <c:pt idx="65" formatCode="0.00000">
                  <c:v>1.4130439019999999</c:v>
                </c:pt>
                <c:pt idx="66" formatCode="0.00000">
                  <c:v>1.2643024389999999</c:v>
                </c:pt>
                <c:pt idx="67" formatCode="0.00000">
                  <c:v>1.0783756100000002</c:v>
                </c:pt>
                <c:pt idx="68" formatCode="0.00000">
                  <c:v>1.0783756100000002</c:v>
                </c:pt>
                <c:pt idx="69" formatCode="0.00000">
                  <c:v>1.8964536590000001</c:v>
                </c:pt>
                <c:pt idx="70" formatCode="0.00000">
                  <c:v>1.8220829270000005</c:v>
                </c:pt>
                <c:pt idx="71" formatCode="0.00000">
                  <c:v>1.8220829270000005</c:v>
                </c:pt>
                <c:pt idx="72" formatCode="0.00000">
                  <c:v>1.3014878050000001</c:v>
                </c:pt>
                <c:pt idx="73" formatCode="0.00000">
                  <c:v>1.2271170729999998</c:v>
                </c:pt>
                <c:pt idx="74" formatCode="0.00000">
                  <c:v>1.6361560979999998</c:v>
                </c:pt>
                <c:pt idx="76" formatCode="0.00000">
                  <c:v>1.4502292679999993</c:v>
                </c:pt>
                <c:pt idx="77" formatCode="0.00000">
                  <c:v>1.1527463410000001</c:v>
                </c:pt>
                <c:pt idx="78" formatCode="0.00000">
                  <c:v>1.5246</c:v>
                </c:pt>
                <c:pt idx="79" formatCode="0.00000">
                  <c:v>1.6733414630000001</c:v>
                </c:pt>
                <c:pt idx="80" formatCode="0.00000">
                  <c:v>1.0411902439999994</c:v>
                </c:pt>
                <c:pt idx="81" formatCode="0.00000">
                  <c:v>1.0040048779999995</c:v>
                </c:pt>
                <c:pt idx="82" formatCode="0.00000">
                  <c:v>1.710526829</c:v>
                </c:pt>
                <c:pt idx="83" formatCode="0.00000">
                  <c:v>2.1939365850000008</c:v>
                </c:pt>
              </c:numCache>
            </c:numRef>
          </c:yVal>
        </c:ser>
        <c:ser>
          <c:idx val="2"/>
          <c:order val="2"/>
          <c:tx>
            <c:strRef>
              <c:f>'[All_INSEY_2007_GreenSeeker.xls]All Data'!$T$3</c:f>
              <c:strCache>
                <c:ptCount val="1"/>
                <c:pt idx="0">
                  <c:v>TPSN 1998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Data'!$T$4:$T$826</c:f>
              <c:numCache>
                <c:formatCode>General</c:formatCode>
                <c:ptCount val="823"/>
                <c:pt idx="84" formatCode="0.00000">
                  <c:v>3.1979414630000003</c:v>
                </c:pt>
                <c:pt idx="85" formatCode="0.00000">
                  <c:v>4.1275756099999956</c:v>
                </c:pt>
                <c:pt idx="86" formatCode="0.00000">
                  <c:v>4.2019463410000002</c:v>
                </c:pt>
                <c:pt idx="87" formatCode="0.00000">
                  <c:v>5.0943951219999981</c:v>
                </c:pt>
                <c:pt idx="88" formatCode="0.00000">
                  <c:v>2.3426780489999999</c:v>
                </c:pt>
                <c:pt idx="89" formatCode="0.00000">
                  <c:v>3.2723121949999991</c:v>
                </c:pt>
                <c:pt idx="90" formatCode="0.00000">
                  <c:v>3.4210536589999996</c:v>
                </c:pt>
                <c:pt idx="91" formatCode="0.00000">
                  <c:v>5.2803219509999995</c:v>
                </c:pt>
                <c:pt idx="92" formatCode="0.00000">
                  <c:v>2.8260878049999998</c:v>
                </c:pt>
                <c:pt idx="93" formatCode="0.00000">
                  <c:v>3.7557219510000008</c:v>
                </c:pt>
                <c:pt idx="94" formatCode="0.00000">
                  <c:v>3.8672780490000003</c:v>
                </c:pt>
                <c:pt idx="95" formatCode="0.00000">
                  <c:v>5.5034341459999983</c:v>
                </c:pt>
                <c:pt idx="96" formatCode="0.00000">
                  <c:v>3.086385366</c:v>
                </c:pt>
                <c:pt idx="97" formatCode="0.00000">
                  <c:v>3.6441658540000001</c:v>
                </c:pt>
                <c:pt idx="98" formatCode="0.00000">
                  <c:v>4.4250585369999973</c:v>
                </c:pt>
                <c:pt idx="99" formatCode="0.00000">
                  <c:v>4.8712829270000002</c:v>
                </c:pt>
                <c:pt idx="100" formatCode="0.00000">
                  <c:v>3.086385366</c:v>
                </c:pt>
                <c:pt idx="101" formatCode="0.00000">
                  <c:v>4.016019511999998</c:v>
                </c:pt>
                <c:pt idx="102" formatCode="0.00000">
                  <c:v>3.7557219510000008</c:v>
                </c:pt>
                <c:pt idx="103" formatCode="0.00000">
                  <c:v>5.6521756099999978</c:v>
                </c:pt>
                <c:pt idx="104" formatCode="0.00000">
                  <c:v>2.7145317070000017</c:v>
                </c:pt>
                <c:pt idx="105" formatCode="0.00000">
                  <c:v>3.3094975610000001</c:v>
                </c:pt>
                <c:pt idx="106" formatCode="0.00000">
                  <c:v>3.123570732000001</c:v>
                </c:pt>
                <c:pt idx="107" formatCode="0.00000">
                  <c:v>4.610985365999996</c:v>
                </c:pt>
                <c:pt idx="108" formatCode="0.00000">
                  <c:v>3.1607560980000002</c:v>
                </c:pt>
                <c:pt idx="109" formatCode="0.00000">
                  <c:v>3.3466829269999989</c:v>
                </c:pt>
                <c:pt idx="110" formatCode="0.00000">
                  <c:v>3.8300926829999997</c:v>
                </c:pt>
                <c:pt idx="111" formatCode="0.00000">
                  <c:v>5.5034341459999983</c:v>
                </c:pt>
                <c:pt idx="112" formatCode="0.00000">
                  <c:v>3.5326097559999998</c:v>
                </c:pt>
                <c:pt idx="113" formatCode="0.00000">
                  <c:v>3.3838682929999999</c:v>
                </c:pt>
                <c:pt idx="114" formatCode="0.00000">
                  <c:v>4.610985365999996</c:v>
                </c:pt>
                <c:pt idx="115" formatCode="0.00000">
                  <c:v>5.131580488</c:v>
                </c:pt>
                <c:pt idx="116" formatCode="0.00000">
                  <c:v>3.5697951219999999</c:v>
                </c:pt>
                <c:pt idx="117" formatCode="0.00000">
                  <c:v>3.7557219510000008</c:v>
                </c:pt>
                <c:pt idx="118" formatCode="0.00000">
                  <c:v>4.5366146339999975</c:v>
                </c:pt>
                <c:pt idx="119" formatCode="0.00000">
                  <c:v>5.6521756099999978</c:v>
                </c:pt>
                <c:pt idx="120" formatCode="0.00000">
                  <c:v>2.6773463410000002</c:v>
                </c:pt>
                <c:pt idx="121" formatCode="0.00000">
                  <c:v>3.2723121949999991</c:v>
                </c:pt>
                <c:pt idx="122" formatCode="0.00000">
                  <c:v>3.8300926829999997</c:v>
                </c:pt>
                <c:pt idx="123" formatCode="0.00000">
                  <c:v>5.0943951219999981</c:v>
                </c:pt>
                <c:pt idx="124" formatCode="0.00000">
                  <c:v>3.086385366</c:v>
                </c:pt>
                <c:pt idx="125" formatCode="0.00000">
                  <c:v>3.5326097559999998</c:v>
                </c:pt>
                <c:pt idx="126" formatCode="0.00000">
                  <c:v>4.5366146339999975</c:v>
                </c:pt>
                <c:pt idx="127" formatCode="0.00000">
                  <c:v>5.4662487799999999</c:v>
                </c:pt>
                <c:pt idx="128" formatCode="0.00000">
                  <c:v>3.086385366</c:v>
                </c:pt>
                <c:pt idx="129" formatCode="0.00000">
                  <c:v>4.6481707319999979</c:v>
                </c:pt>
                <c:pt idx="130" formatCode="0.00000">
                  <c:v>4.016019511999998</c:v>
                </c:pt>
                <c:pt idx="131" formatCode="0.00000">
                  <c:v>5.5034341459999983</c:v>
                </c:pt>
              </c:numCache>
            </c:numRef>
          </c:yVal>
        </c:ser>
        <c:ser>
          <c:idx val="3"/>
          <c:order val="3"/>
          <c:tx>
            <c:strRef>
              <c:f>'[All_INSEY_2007_GreenSeeker.xls]All Data'!$U$3</c:f>
              <c:strCache>
                <c:ptCount val="1"/>
                <c:pt idx="0">
                  <c:v>PKNP 1999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Data'!$U$4:$U$826</c:f>
              <c:numCache>
                <c:formatCode>General</c:formatCode>
                <c:ptCount val="823"/>
                <c:pt idx="132" formatCode="0.00000">
                  <c:v>0.80067737704918063</c:v>
                </c:pt>
                <c:pt idx="133" formatCode="0.00000">
                  <c:v>2.2787822950819683</c:v>
                </c:pt>
                <c:pt idx="134" formatCode="0.00000">
                  <c:v>2.950181311475411</c:v>
                </c:pt>
                <c:pt idx="135" formatCode="0.00000">
                  <c:v>2.182251475409835</c:v>
                </c:pt>
                <c:pt idx="136" formatCode="0.00000">
                  <c:v>1.4875942622950813</c:v>
                </c:pt>
                <c:pt idx="137" formatCode="0.00000">
                  <c:v>1.7082680327868855</c:v>
                </c:pt>
                <c:pt idx="138" formatCode="0.00000">
                  <c:v>2.3521665573770489</c:v>
                </c:pt>
                <c:pt idx="139" formatCode="0.00000">
                  <c:v>2.1136304918032787</c:v>
                </c:pt>
                <c:pt idx="140" formatCode="0.00000">
                  <c:v>0.94331524590163918</c:v>
                </c:pt>
                <c:pt idx="141" formatCode="0.00000">
                  <c:v>1.3820950819672138</c:v>
                </c:pt>
                <c:pt idx="142" formatCode="0.00000">
                  <c:v>2.4027019672131145</c:v>
                </c:pt>
                <c:pt idx="143" formatCode="0.00000">
                  <c:v>2.5866463934426216</c:v>
                </c:pt>
              </c:numCache>
            </c:numRef>
          </c:yVal>
        </c:ser>
        <c:ser>
          <c:idx val="4"/>
          <c:order val="4"/>
          <c:tx>
            <c:strRef>
              <c:f>'[All_INSEY_2007_GreenSeeker.xls]All Data'!$V$3</c:f>
              <c:strCache>
                <c:ptCount val="1"/>
                <c:pt idx="0">
                  <c:v>222 1999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Data'!$V$4:$V$826</c:f>
              <c:numCache>
                <c:formatCode>General</c:formatCode>
                <c:ptCount val="823"/>
                <c:pt idx="144" formatCode="0.00000">
                  <c:v>1.3361368852459015</c:v>
                </c:pt>
                <c:pt idx="145" formatCode="0.00000">
                  <c:v>1.5273378688524588</c:v>
                </c:pt>
                <c:pt idx="146" formatCode="0.00000">
                  <c:v>1.5769305464480878</c:v>
                </c:pt>
                <c:pt idx="148" formatCode="0.00000">
                  <c:v>0.82960437158469968</c:v>
                </c:pt>
                <c:pt idx="149" formatCode="0.00000">
                  <c:v>0.76743366120218581</c:v>
                </c:pt>
                <c:pt idx="150" formatCode="0.00000">
                  <c:v>1.2099472131147535</c:v>
                </c:pt>
                <c:pt idx="151" formatCode="0.00000">
                  <c:v>1.5341974863387982</c:v>
                </c:pt>
                <c:pt idx="152" formatCode="0.00000">
                  <c:v>2.216847267759563</c:v>
                </c:pt>
                <c:pt idx="153" formatCode="0.00000">
                  <c:v>0.84265377049180334</c:v>
                </c:pt>
                <c:pt idx="154" formatCode="0.00000">
                  <c:v>0.79308590163934423</c:v>
                </c:pt>
                <c:pt idx="155" formatCode="0.00000">
                  <c:v>1.4403460109289619</c:v>
                </c:pt>
                <c:pt idx="156" formatCode="0.00000">
                  <c:v>1.9633267213114753</c:v>
                </c:pt>
                <c:pt idx="157" formatCode="0.00000">
                  <c:v>0.82923224043715849</c:v>
                </c:pt>
                <c:pt idx="158" formatCode="0.00000">
                  <c:v>0.70623049180327868</c:v>
                </c:pt>
                <c:pt idx="159" formatCode="0.00000">
                  <c:v>0.80547786885245864</c:v>
                </c:pt>
                <c:pt idx="160" formatCode="0.00000">
                  <c:v>1.2018719672131142</c:v>
                </c:pt>
                <c:pt idx="161" formatCode="0.00000">
                  <c:v>1.8209617486338798</c:v>
                </c:pt>
                <c:pt idx="162" formatCode="0.00000">
                  <c:v>2.0444265027322412</c:v>
                </c:pt>
                <c:pt idx="163" formatCode="0.00000">
                  <c:v>0.76830196721311494</c:v>
                </c:pt>
              </c:numCache>
            </c:numRef>
          </c:yVal>
        </c:ser>
        <c:ser>
          <c:idx val="5"/>
          <c:order val="5"/>
          <c:tx>
            <c:strRef>
              <c:f>'[All_INSEY_2007_GreenSeeker.xls]All Data'!$W$3</c:f>
              <c:strCache>
                <c:ptCount val="1"/>
                <c:pt idx="0">
                  <c:v>301 1999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Data'!$W$4:$W$826</c:f>
              <c:numCache>
                <c:formatCode>General</c:formatCode>
                <c:ptCount val="823"/>
                <c:pt idx="164" formatCode="0.00000">
                  <c:v>0.88775606557377063</c:v>
                </c:pt>
                <c:pt idx="165" formatCode="0.00000">
                  <c:v>1.090170601092896</c:v>
                </c:pt>
                <c:pt idx="166" formatCode="0.00000">
                  <c:v>1.3590229508196718</c:v>
                </c:pt>
                <c:pt idx="167" formatCode="0.00000">
                  <c:v>2.6253604371584687</c:v>
                </c:pt>
                <c:pt idx="168" formatCode="0.00000">
                  <c:v>2.3226937704918034</c:v>
                </c:pt>
                <c:pt idx="169" formatCode="0.00000">
                  <c:v>2.6465719125683069</c:v>
                </c:pt>
                <c:pt idx="170" formatCode="0.00000">
                  <c:v>1.1141606557377048</c:v>
                </c:pt>
                <c:pt idx="171" formatCode="0.00000">
                  <c:v>1.2354754098360661</c:v>
                </c:pt>
                <c:pt idx="172" formatCode="0.00000">
                  <c:v>1.5549127868852461</c:v>
                </c:pt>
                <c:pt idx="173" formatCode="0.00000">
                  <c:v>2.9404314754098353</c:v>
                </c:pt>
                <c:pt idx="174" formatCode="0.00000">
                  <c:v>2.9444008743169396</c:v>
                </c:pt>
                <c:pt idx="175" formatCode="0.00000">
                  <c:v>3.9666203278688523</c:v>
                </c:pt>
                <c:pt idx="176" formatCode="0.00000">
                  <c:v>0.81442142076502733</c:v>
                </c:pt>
                <c:pt idx="177" formatCode="0.00000">
                  <c:v>0.88954229508196658</c:v>
                </c:pt>
                <c:pt idx="178" formatCode="0.00000">
                  <c:v>1.9747759562841529</c:v>
                </c:pt>
                <c:pt idx="179" formatCode="0.00000">
                  <c:v>2.419720765027324</c:v>
                </c:pt>
                <c:pt idx="180" formatCode="0.00000">
                  <c:v>0.98890131147540994</c:v>
                </c:pt>
                <c:pt idx="181" formatCode="0.00000">
                  <c:v>2.5918934426229514</c:v>
                </c:pt>
              </c:numCache>
            </c:numRef>
          </c:yVal>
        </c:ser>
        <c:ser>
          <c:idx val="6"/>
          <c:order val="6"/>
          <c:tx>
            <c:strRef>
              <c:f>'[All_INSEY_2007_GreenSeeker.xls]All Data'!$X$3</c:f>
              <c:strCache>
                <c:ptCount val="1"/>
                <c:pt idx="0">
                  <c:v>EFAA 1999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Data'!$X$4:$X$826</c:f>
              <c:numCache>
                <c:formatCode>General</c:formatCode>
                <c:ptCount val="823"/>
                <c:pt idx="182" formatCode="0.00000">
                  <c:v>2.1877435448577689</c:v>
                </c:pt>
                <c:pt idx="183" formatCode="0.00000">
                  <c:v>3.6720354485776801</c:v>
                </c:pt>
                <c:pt idx="184" formatCode="0.00000">
                  <c:v>3.8226899343544836</c:v>
                </c:pt>
                <c:pt idx="185" formatCode="0.00000">
                  <c:v>3.8247264770240688</c:v>
                </c:pt>
                <c:pt idx="186" formatCode="0.00000">
                  <c:v>3.7179321663019702</c:v>
                </c:pt>
                <c:pt idx="187" formatCode="0.00000">
                  <c:v>3.8648612691466084</c:v>
                </c:pt>
                <c:pt idx="188" formatCode="0.00000">
                  <c:v>3.324680743982495</c:v>
                </c:pt>
                <c:pt idx="189" formatCode="0.00000">
                  <c:v>1.9848840262582064</c:v>
                </c:pt>
                <c:pt idx="190" formatCode="0.00000">
                  <c:v>2.9773260393873082</c:v>
                </c:pt>
                <c:pt idx="191" formatCode="0.00000">
                  <c:v>3.4155304157549229</c:v>
                </c:pt>
                <c:pt idx="192" formatCode="0.00000">
                  <c:v>3.4752855579868704</c:v>
                </c:pt>
                <c:pt idx="193" formatCode="0.00000">
                  <c:v>3.3196638949671762</c:v>
                </c:pt>
                <c:pt idx="194" formatCode="0.00000">
                  <c:v>3.4239249452954055</c:v>
                </c:pt>
                <c:pt idx="195" formatCode="0.00000">
                  <c:v>3.971655579868707</c:v>
                </c:pt>
                <c:pt idx="196" formatCode="0.00000">
                  <c:v>2.3345733041575487</c:v>
                </c:pt>
                <c:pt idx="197" formatCode="0.00000">
                  <c:v>2.7330402625820582</c:v>
                </c:pt>
                <c:pt idx="198" formatCode="0.00000">
                  <c:v>3.2271253829321687</c:v>
                </c:pt>
                <c:pt idx="199" formatCode="0.00000">
                  <c:v>2.6757190371991237</c:v>
                </c:pt>
                <c:pt idx="200" formatCode="0.00000">
                  <c:v>3.0748814004376372</c:v>
                </c:pt>
                <c:pt idx="201" formatCode="0.00000">
                  <c:v>3.3230415754923426</c:v>
                </c:pt>
                <c:pt idx="202" formatCode="0.00000">
                  <c:v>3.8268126914660821</c:v>
                </c:pt>
              </c:numCache>
            </c:numRef>
          </c:yVal>
        </c:ser>
        <c:ser>
          <c:idx val="7"/>
          <c:order val="7"/>
          <c:tx>
            <c:strRef>
              <c:f>'[All_INSEY_2007_GreenSeeker.xls]All Data'!$Y$3</c:f>
              <c:strCache>
                <c:ptCount val="1"/>
                <c:pt idx="0">
                  <c:v>801 1999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Data'!$Y$4:$Y$826</c:f>
              <c:numCache>
                <c:formatCode>General</c:formatCode>
                <c:ptCount val="823"/>
                <c:pt idx="203" formatCode="0.00000">
                  <c:v>1.5241300983606556</c:v>
                </c:pt>
                <c:pt idx="204" formatCode="0.00000">
                  <c:v>1.4346102295081966</c:v>
                </c:pt>
                <c:pt idx="205" formatCode="0.00000">
                  <c:v>2.4728412459016389</c:v>
                </c:pt>
                <c:pt idx="206" formatCode="0.00000">
                  <c:v>0.55233193442622952</c:v>
                </c:pt>
                <c:pt idx="207" formatCode="0.00000">
                  <c:v>2.2372524590163936</c:v>
                </c:pt>
                <c:pt idx="208" formatCode="0.00000">
                  <c:v>3.1467707540983612</c:v>
                </c:pt>
                <c:pt idx="209" formatCode="0.00000">
                  <c:v>1.9705832786885251</c:v>
                </c:pt>
                <c:pt idx="210" formatCode="0.00000">
                  <c:v>1.3584573114754106</c:v>
                </c:pt>
                <c:pt idx="211" formatCode="0.00000">
                  <c:v>1.718650491803279</c:v>
                </c:pt>
                <c:pt idx="212" formatCode="0.00000">
                  <c:v>3.0904896393442614</c:v>
                </c:pt>
                <c:pt idx="213" formatCode="0.00000">
                  <c:v>0.82188885245901677</c:v>
                </c:pt>
                <c:pt idx="214" formatCode="0.00000">
                  <c:v>2.4189566557377047</c:v>
                </c:pt>
                <c:pt idx="215" formatCode="0.00000">
                  <c:v>2.9230157377049188</c:v>
                </c:pt>
                <c:pt idx="216" formatCode="0.00000">
                  <c:v>1.6853968524590162</c:v>
                </c:pt>
                <c:pt idx="217" formatCode="0.00000">
                  <c:v>1.702232065573771</c:v>
                </c:pt>
                <c:pt idx="218" formatCode="0.00000">
                  <c:v>2.2245553442622956</c:v>
                </c:pt>
                <c:pt idx="219" formatCode="0.00000">
                  <c:v>2.3145068852459008</c:v>
                </c:pt>
                <c:pt idx="220" formatCode="0.00000">
                  <c:v>0.41723344262295076</c:v>
                </c:pt>
                <c:pt idx="221" formatCode="0.00000">
                  <c:v>2.980026229508197</c:v>
                </c:pt>
                <c:pt idx="222" formatCode="0.00000">
                  <c:v>2.8665411147540976</c:v>
                </c:pt>
                <c:pt idx="223" formatCode="0.00000">
                  <c:v>1.8382087868852461</c:v>
                </c:pt>
                <c:pt idx="224" formatCode="0.00000">
                  <c:v>1.5941056393442623</c:v>
                </c:pt>
                <c:pt idx="225" formatCode="0.00000">
                  <c:v>2.5825603934426224</c:v>
                </c:pt>
                <c:pt idx="226" formatCode="0.00000">
                  <c:v>2.5209354754098361</c:v>
                </c:pt>
                <c:pt idx="227" formatCode="0.00000">
                  <c:v>0.4628269508196724</c:v>
                </c:pt>
                <c:pt idx="228" formatCode="0.00000">
                  <c:v>3.006492196721311</c:v>
                </c:pt>
                <c:pt idx="229" formatCode="0.00000">
                  <c:v>2.8814710163934429</c:v>
                </c:pt>
                <c:pt idx="230" formatCode="0.00000">
                  <c:v>0.83485390163934425</c:v>
                </c:pt>
              </c:numCache>
            </c:numRef>
          </c:yVal>
        </c:ser>
        <c:ser>
          <c:idx val="8"/>
          <c:order val="8"/>
          <c:tx>
            <c:strRef>
              <c:f>'[All_INSEY_2007_GreenSeeker.xls]All Data'!$Z$3</c:f>
              <c:strCache>
                <c:ptCount val="1"/>
                <c:pt idx="0">
                  <c:v>502 1999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Data'!$Z$4:$Z$826</c:f>
              <c:numCache>
                <c:formatCode>General</c:formatCode>
                <c:ptCount val="823"/>
                <c:pt idx="231" formatCode="0.00000">
                  <c:v>1.3276398907103817</c:v>
                </c:pt>
                <c:pt idx="232" formatCode="0.00000">
                  <c:v>1.5260230054644803</c:v>
                </c:pt>
                <c:pt idx="233" formatCode="0.00000">
                  <c:v>2.0181416393442611</c:v>
                </c:pt>
                <c:pt idx="234" formatCode="0.00000">
                  <c:v>2.0049185792349737</c:v>
                </c:pt>
                <c:pt idx="235" formatCode="0.00000">
                  <c:v>2.7437477595628423</c:v>
                </c:pt>
                <c:pt idx="236" formatCode="0.00000">
                  <c:v>3.15981519125683</c:v>
                </c:pt>
                <c:pt idx="237" formatCode="0.00000">
                  <c:v>4.3162127322404373</c:v>
                </c:pt>
                <c:pt idx="238" formatCode="0.00000">
                  <c:v>1.2310842622950815</c:v>
                </c:pt>
                <c:pt idx="239" formatCode="0.00000">
                  <c:v>1.6557851366120224</c:v>
                </c:pt>
                <c:pt idx="240" formatCode="0.00000">
                  <c:v>1.8352391803278685</c:v>
                </c:pt>
                <c:pt idx="241" formatCode="0.00000">
                  <c:v>2.5210644808743172</c:v>
                </c:pt>
                <c:pt idx="242" formatCode="0.00000">
                  <c:v>3.1766355191256825</c:v>
                </c:pt>
                <c:pt idx="243" formatCode="0.00000">
                  <c:v>4.228489016393441</c:v>
                </c:pt>
                <c:pt idx="244" formatCode="0.00000">
                  <c:v>4.311164153005465</c:v>
                </c:pt>
                <c:pt idx="246" formatCode="0.00000">
                  <c:v>1.5835916939890704</c:v>
                </c:pt>
                <c:pt idx="247" formatCode="0.00000">
                  <c:v>1.8466760109289619</c:v>
                </c:pt>
                <c:pt idx="248" formatCode="0.00000">
                  <c:v>2.6821724590163942</c:v>
                </c:pt>
                <c:pt idx="249" formatCode="0.00000">
                  <c:v>3.1343614207650266</c:v>
                </c:pt>
                <c:pt idx="250" formatCode="0.00000">
                  <c:v>4.7516061748633902</c:v>
                </c:pt>
                <c:pt idx="251" formatCode="0.00000">
                  <c:v>4.6597269945355189</c:v>
                </c:pt>
                <c:pt idx="252" formatCode="0.00000">
                  <c:v>1.6724814207650283</c:v>
                </c:pt>
                <c:pt idx="253" formatCode="0.00000">
                  <c:v>1.9534652459016391</c:v>
                </c:pt>
                <c:pt idx="254" formatCode="0.00000">
                  <c:v>2.6157346448087431</c:v>
                </c:pt>
                <c:pt idx="255" formatCode="0.00000">
                  <c:v>3.1985912568306021</c:v>
                </c:pt>
                <c:pt idx="256" formatCode="0.00000">
                  <c:v>3.740166120218579</c:v>
                </c:pt>
                <c:pt idx="257" formatCode="0.00000">
                  <c:v>3.8072117486338808</c:v>
                </c:pt>
                <c:pt idx="258" formatCode="0.00000">
                  <c:v>4.4852346994535521</c:v>
                </c:pt>
              </c:numCache>
            </c:numRef>
          </c:yVal>
        </c:ser>
        <c:ser>
          <c:idx val="9"/>
          <c:order val="9"/>
          <c:tx>
            <c:strRef>
              <c:f>'[All_INSEY_2007_GreenSeeker.xls]All Data'!$AA$3</c:f>
              <c:strCache>
                <c:ptCount val="1"/>
                <c:pt idx="0">
                  <c:v>PKNP 2000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Data'!$AA$4:$AA$826</c:f>
              <c:numCache>
                <c:formatCode>General</c:formatCode>
                <c:ptCount val="823"/>
                <c:pt idx="259" formatCode="0.00000">
                  <c:v>2.605278999999999</c:v>
                </c:pt>
                <c:pt idx="260" formatCode="0.00000">
                  <c:v>2.3739659999999994</c:v>
                </c:pt>
                <c:pt idx="261" formatCode="0.00000">
                  <c:v>4.053312</c:v>
                </c:pt>
                <c:pt idx="262" formatCode="0.00000">
                  <c:v>2.7076560000000001</c:v>
                </c:pt>
                <c:pt idx="264" formatCode="0.00000">
                  <c:v>3.8667179999999997</c:v>
                </c:pt>
                <c:pt idx="265" formatCode="0.00000">
                  <c:v>3.7417544999999999</c:v>
                </c:pt>
                <c:pt idx="266" formatCode="0.00000">
                  <c:v>4.1617044999999981</c:v>
                </c:pt>
                <c:pt idx="268" formatCode="0.00000">
                  <c:v>2.6078895000000002</c:v>
                </c:pt>
                <c:pt idx="270" formatCode="0.00000">
                  <c:v>2.0831789999999999</c:v>
                </c:pt>
              </c:numCache>
            </c:numRef>
          </c:yVal>
        </c:ser>
        <c:ser>
          <c:idx val="10"/>
          <c:order val="10"/>
          <c:tx>
            <c:strRef>
              <c:f>'[All_INSEY_2007_GreenSeeker.xls]All Data'!$AB$3</c:f>
              <c:strCache>
                <c:ptCount val="1"/>
                <c:pt idx="0">
                  <c:v>222 2000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Data'!$AB$4:$AB$826</c:f>
              <c:numCache>
                <c:formatCode>General</c:formatCode>
                <c:ptCount val="823"/>
                <c:pt idx="271" formatCode="0.00000">
                  <c:v>1.367448</c:v>
                </c:pt>
                <c:pt idx="272" formatCode="0.00000">
                  <c:v>2.1651260000000012</c:v>
                </c:pt>
                <c:pt idx="273" formatCode="0.00000">
                  <c:v>2.6209419999999999</c:v>
                </c:pt>
                <c:pt idx="275" formatCode="0.00000">
                  <c:v>0.911632</c:v>
                </c:pt>
                <c:pt idx="276" formatCode="0.00000">
                  <c:v>1.2534939999999994</c:v>
                </c:pt>
                <c:pt idx="277" formatCode="0.00000">
                  <c:v>1.8232639999999998</c:v>
                </c:pt>
                <c:pt idx="278" formatCode="0.00000">
                  <c:v>2.0511720000000007</c:v>
                </c:pt>
                <c:pt idx="279" formatCode="0.00000">
                  <c:v>3.532573999999999</c:v>
                </c:pt>
                <c:pt idx="280" formatCode="0.00000">
                  <c:v>1.13954</c:v>
                </c:pt>
                <c:pt idx="281" formatCode="0.00000">
                  <c:v>1.2534939999999994</c:v>
                </c:pt>
                <c:pt idx="282" formatCode="0.00000">
                  <c:v>1.4814019999999997</c:v>
                </c:pt>
                <c:pt idx="283" formatCode="0.00000">
                  <c:v>2.734896</c:v>
                </c:pt>
                <c:pt idx="284" formatCode="0.00000">
                  <c:v>3.532573999999999</c:v>
                </c:pt>
                <c:pt idx="285" formatCode="0.00000">
                  <c:v>1.0255859999999999</c:v>
                </c:pt>
                <c:pt idx="286" formatCode="0.00000">
                  <c:v>1.2534939999999994</c:v>
                </c:pt>
                <c:pt idx="287" formatCode="0.00000">
                  <c:v>1.9372180000000001</c:v>
                </c:pt>
                <c:pt idx="288" formatCode="0.00000">
                  <c:v>2.3930340000000001</c:v>
                </c:pt>
                <c:pt idx="289" formatCode="0.00000">
                  <c:v>3.7702429999999989</c:v>
                </c:pt>
              </c:numCache>
            </c:numRef>
          </c:yVal>
        </c:ser>
        <c:ser>
          <c:idx val="11"/>
          <c:order val="11"/>
          <c:tx>
            <c:strRef>
              <c:f>'[All_INSEY_2007_GreenSeeker.xls]All Data'!$AC$3</c:f>
              <c:strCache>
                <c:ptCount val="1"/>
                <c:pt idx="0">
                  <c:v>301 2000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Data'!$AC$4:$AC$826</c:f>
              <c:numCache>
                <c:formatCode>General</c:formatCode>
                <c:ptCount val="823"/>
                <c:pt idx="291" formatCode="0.00000">
                  <c:v>0.56239250000000007</c:v>
                </c:pt>
                <c:pt idx="292" formatCode="0.00000">
                  <c:v>2.1370914999999999</c:v>
                </c:pt>
                <c:pt idx="293" formatCode="0.00000">
                  <c:v>3.8551409999999988</c:v>
                </c:pt>
                <c:pt idx="294" formatCode="0.00000">
                  <c:v>3.200245999999999</c:v>
                </c:pt>
                <c:pt idx="295" formatCode="0.00000">
                  <c:v>3.5149814999999998</c:v>
                </c:pt>
                <c:pt idx="297" formatCode="0.00000">
                  <c:v>1.2372634999999996</c:v>
                </c:pt>
                <c:pt idx="298" formatCode="0.00000">
                  <c:v>2.1370914999999999</c:v>
                </c:pt>
                <c:pt idx="299" formatCode="0.00000">
                  <c:v>3.0246614999999997</c:v>
                </c:pt>
                <c:pt idx="300" formatCode="0.00000">
                  <c:v>3.1493980000000001</c:v>
                </c:pt>
                <c:pt idx="301" formatCode="0.00000">
                  <c:v>4.6767675000000004</c:v>
                </c:pt>
                <c:pt idx="303" formatCode="0.00000">
                  <c:v>1.1247850000000001</c:v>
                </c:pt>
                <c:pt idx="304" formatCode="0.00000">
                  <c:v>1.6871775000000004</c:v>
                </c:pt>
                <c:pt idx="305" formatCode="0.00000">
                  <c:v>3.2651680000000001</c:v>
                </c:pt>
                <c:pt idx="306" formatCode="0.00000">
                  <c:v>4.4132205000000004</c:v>
                </c:pt>
                <c:pt idx="307" formatCode="0.00000">
                  <c:v>1.349742</c:v>
                </c:pt>
              </c:numCache>
            </c:numRef>
          </c:yVal>
        </c:ser>
        <c:ser>
          <c:idx val="12"/>
          <c:order val="12"/>
          <c:tx>
            <c:strRef>
              <c:f>'[All_INSEY_2007_GreenSeeker.xls]All Data'!$AD$3</c:f>
              <c:strCache>
                <c:ptCount val="1"/>
                <c:pt idx="0">
                  <c:v>EFAA 2000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Data'!$AD$4:$AD$826</c:f>
              <c:numCache>
                <c:formatCode>General</c:formatCode>
                <c:ptCount val="823"/>
                <c:pt idx="309" formatCode="0.00000">
                  <c:v>2.2513860000000001</c:v>
                </c:pt>
                <c:pt idx="310" formatCode="0.00000">
                  <c:v>2.2966724999999983</c:v>
                </c:pt>
                <c:pt idx="311" formatCode="0.00000">
                  <c:v>3.0867459999999989</c:v>
                </c:pt>
                <c:pt idx="312" formatCode="0.00000">
                  <c:v>3.3623240000000001</c:v>
                </c:pt>
                <c:pt idx="313" formatCode="0.00000">
                  <c:v>2.7384144999999998</c:v>
                </c:pt>
                <c:pt idx="314" formatCode="0.00000">
                  <c:v>3.908032</c:v>
                </c:pt>
                <c:pt idx="315" formatCode="0.00000">
                  <c:v>3.4593664999999993</c:v>
                </c:pt>
                <c:pt idx="316" formatCode="0.00000">
                  <c:v>2.0375519999999998</c:v>
                </c:pt>
                <c:pt idx="317" formatCode="0.00000">
                  <c:v>2.3948499999999981</c:v>
                </c:pt>
                <c:pt idx="318" formatCode="0.00000">
                  <c:v>1.006972</c:v>
                </c:pt>
                <c:pt idx="319" formatCode="0.00000">
                  <c:v>3.0474749999999999</c:v>
                </c:pt>
                <c:pt idx="320" formatCode="0.00000">
                  <c:v>2.616855999999999</c:v>
                </c:pt>
                <c:pt idx="321" formatCode="0.00000">
                  <c:v>2.8683719999999995</c:v>
                </c:pt>
                <c:pt idx="322" formatCode="0.00000">
                  <c:v>0.8858674999999997</c:v>
                </c:pt>
                <c:pt idx="323" formatCode="0.00000">
                  <c:v>2.2643250000000008</c:v>
                </c:pt>
                <c:pt idx="324" formatCode="0.00000">
                  <c:v>2.0471995000000009</c:v>
                </c:pt>
                <c:pt idx="325" formatCode="0.00000">
                  <c:v>2.0414109999999988</c:v>
                </c:pt>
                <c:pt idx="326" formatCode="0.00000">
                  <c:v>2.36761</c:v>
                </c:pt>
                <c:pt idx="327" formatCode="0.00000">
                  <c:v>1.7065859999999999</c:v>
                </c:pt>
                <c:pt idx="328" formatCode="0.00000">
                  <c:v>2.3835000000000002</c:v>
                </c:pt>
                <c:pt idx="329" formatCode="0.00000">
                  <c:v>1.9721760000000006</c:v>
                </c:pt>
              </c:numCache>
            </c:numRef>
          </c:yVal>
        </c:ser>
        <c:ser>
          <c:idx val="13"/>
          <c:order val="13"/>
          <c:tx>
            <c:strRef>
              <c:f>'[All_INSEY_2007_GreenSeeker.xls]All Data'!$AE$3</c:f>
              <c:strCache>
                <c:ptCount val="1"/>
                <c:pt idx="0">
                  <c:v>801 2000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Data'!$AE$4:$AE$826</c:f>
              <c:numCache>
                <c:formatCode>General</c:formatCode>
                <c:ptCount val="823"/>
                <c:pt idx="330" formatCode="0.00000">
                  <c:v>2.024613</c:v>
                </c:pt>
                <c:pt idx="331" formatCode="0.00000">
                  <c:v>2.9265974999999997</c:v>
                </c:pt>
                <c:pt idx="332" formatCode="0.00000">
                  <c:v>3.3487040000000001</c:v>
                </c:pt>
                <c:pt idx="333" formatCode="0.00000">
                  <c:v>4.0819139999999985</c:v>
                </c:pt>
                <c:pt idx="334" formatCode="0.00000">
                  <c:v>3.7738750000000003</c:v>
                </c:pt>
                <c:pt idx="335" formatCode="0.00000">
                  <c:v>3.355967999999999</c:v>
                </c:pt>
                <c:pt idx="336" formatCode="0.00000">
                  <c:v>2.2580825</c:v>
                </c:pt>
                <c:pt idx="337" formatCode="0.00000">
                  <c:v>2.2563800000000001</c:v>
                </c:pt>
                <c:pt idx="338" formatCode="0.00000">
                  <c:v>1.9969190000000001</c:v>
                </c:pt>
                <c:pt idx="339" formatCode="0.00000">
                  <c:v>3.2157954999999987</c:v>
                </c:pt>
                <c:pt idx="341" formatCode="0.00000">
                  <c:v>2.0859030000000001</c:v>
                </c:pt>
                <c:pt idx="342" formatCode="0.00000">
                  <c:v>2.391217999999999</c:v>
                </c:pt>
                <c:pt idx="343" formatCode="0.00000">
                  <c:v>1.7996560000000004</c:v>
                </c:pt>
                <c:pt idx="344" formatCode="0.00000">
                  <c:v>3.0572360000000001</c:v>
                </c:pt>
                <c:pt idx="345" formatCode="0.00000">
                  <c:v>2.5504584999999977</c:v>
                </c:pt>
                <c:pt idx="346" formatCode="0.00000">
                  <c:v>2.5504584999999977</c:v>
                </c:pt>
                <c:pt idx="348" formatCode="0.00000">
                  <c:v>2.5765634999999989</c:v>
                </c:pt>
                <c:pt idx="350" formatCode="0.00000">
                  <c:v>0.86997750000000018</c:v>
                </c:pt>
                <c:pt idx="351" formatCode="0.00000">
                  <c:v>3.0062745</c:v>
                </c:pt>
                <c:pt idx="352" formatCode="0.00000">
                  <c:v>2.1206339999999999</c:v>
                </c:pt>
                <c:pt idx="353" formatCode="0.00000">
                  <c:v>3.166423</c:v>
                </c:pt>
                <c:pt idx="354" formatCode="0.00000">
                  <c:v>1.2235299999999996</c:v>
                </c:pt>
                <c:pt idx="355" formatCode="0.00000">
                  <c:v>3.6174720000000007</c:v>
                </c:pt>
                <c:pt idx="356" formatCode="0.00000">
                  <c:v>2.8147999999999991</c:v>
                </c:pt>
                <c:pt idx="357" formatCode="0.00000">
                  <c:v>1.5861625000000001</c:v>
                </c:pt>
              </c:numCache>
            </c:numRef>
          </c:yVal>
        </c:ser>
        <c:ser>
          <c:idx val="14"/>
          <c:order val="14"/>
          <c:tx>
            <c:strRef>
              <c:f>'[All_INSEY_2007_GreenSeeker.xls]All Data'!$AF$3</c:f>
              <c:strCache>
                <c:ptCount val="1"/>
                <c:pt idx="0">
                  <c:v>502 2000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Data'!$AF$4:$AF$826</c:f>
              <c:numCache>
                <c:formatCode>General</c:formatCode>
                <c:ptCount val="823"/>
                <c:pt idx="358" formatCode="0.00000">
                  <c:v>1.8160000000000001</c:v>
                </c:pt>
                <c:pt idx="359" formatCode="0.00000">
                  <c:v>1.600123</c:v>
                </c:pt>
                <c:pt idx="360" formatCode="0.00000">
                  <c:v>3.039984</c:v>
                </c:pt>
                <c:pt idx="361" formatCode="0.00000">
                  <c:v>2.4502379999999997</c:v>
                </c:pt>
                <c:pt idx="362" formatCode="0.00000">
                  <c:v>3.730518</c:v>
                </c:pt>
                <c:pt idx="363" formatCode="0.00000">
                  <c:v>3.9486649999999992</c:v>
                </c:pt>
                <c:pt idx="364" formatCode="0.00000">
                  <c:v>4.5263800000000005</c:v>
                </c:pt>
                <c:pt idx="365" formatCode="0.00000">
                  <c:v>1.4754999999999996</c:v>
                </c:pt>
                <c:pt idx="366" formatCode="0.00000">
                  <c:v>1.9295</c:v>
                </c:pt>
                <c:pt idx="367" formatCode="0.00000">
                  <c:v>2.5922264999999984</c:v>
                </c:pt>
                <c:pt idx="368" formatCode="0.00000">
                  <c:v>2.7049320000000003</c:v>
                </c:pt>
                <c:pt idx="369" formatCode="0.00000">
                  <c:v>3.1493980000000001</c:v>
                </c:pt>
                <c:pt idx="370" formatCode="0.00000">
                  <c:v>3.5536849999999998</c:v>
                </c:pt>
                <c:pt idx="371" formatCode="0.00000">
                  <c:v>2.6418259999999987</c:v>
                </c:pt>
                <c:pt idx="372" formatCode="0.00000">
                  <c:v>2.0430000000000001</c:v>
                </c:pt>
                <c:pt idx="373" formatCode="0.00000">
                  <c:v>1.8160000000000001</c:v>
                </c:pt>
                <c:pt idx="374" formatCode="0.00000">
                  <c:v>2.3954174999999998</c:v>
                </c:pt>
                <c:pt idx="375" formatCode="0.00000">
                  <c:v>3.4833150000000002</c:v>
                </c:pt>
                <c:pt idx="376" formatCode="0.00000">
                  <c:v>3.851281999999999</c:v>
                </c:pt>
                <c:pt idx="377" formatCode="0.00000">
                  <c:v>3.1621100000000002</c:v>
                </c:pt>
                <c:pt idx="378" formatCode="0.00000">
                  <c:v>4.252618</c:v>
                </c:pt>
                <c:pt idx="379" formatCode="0.00000">
                  <c:v>2.0430000000000001</c:v>
                </c:pt>
                <c:pt idx="380" formatCode="0.00000">
                  <c:v>2.4720299999999993</c:v>
                </c:pt>
                <c:pt idx="381" formatCode="0.00000">
                  <c:v>2.7076560000000001</c:v>
                </c:pt>
                <c:pt idx="382" formatCode="0.00000">
                  <c:v>3.2684595000000001</c:v>
                </c:pt>
                <c:pt idx="383" formatCode="0.00000">
                  <c:v>3.3675449999999998</c:v>
                </c:pt>
                <c:pt idx="384" formatCode="0.00000">
                  <c:v>3.5079445000000011</c:v>
                </c:pt>
                <c:pt idx="385" formatCode="0.00000">
                  <c:v>2.496999999999999</c:v>
                </c:pt>
              </c:numCache>
            </c:numRef>
          </c:yVal>
        </c:ser>
        <c:ser>
          <c:idx val="15"/>
          <c:order val="15"/>
          <c:tx>
            <c:strRef>
              <c:f>'[All_INSEY_2007_GreenSeeker.xls]All Data'!$AG$3</c:f>
              <c:strCache>
                <c:ptCount val="1"/>
                <c:pt idx="0">
                  <c:v>HNAA 2000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Data'!$AG$4:$AG$826</c:f>
              <c:numCache>
                <c:formatCode>General</c:formatCode>
                <c:ptCount val="823"/>
                <c:pt idx="386" formatCode="0.00000">
                  <c:v>3.9288024999999993</c:v>
                </c:pt>
                <c:pt idx="387" formatCode="0.00000">
                  <c:v>3.6319999999999997</c:v>
                </c:pt>
                <c:pt idx="388" formatCode="0.00000">
                  <c:v>2.7403439999999994</c:v>
                </c:pt>
                <c:pt idx="389" formatCode="0.00000">
                  <c:v>4.0559224999999985</c:v>
                </c:pt>
                <c:pt idx="390" formatCode="0.00000">
                  <c:v>3.532573999999999</c:v>
                </c:pt>
                <c:pt idx="391" formatCode="0.00000">
                  <c:v>3.5220184999999988</c:v>
                </c:pt>
                <c:pt idx="392" formatCode="0.00000">
                  <c:v>3.4084049999999997</c:v>
                </c:pt>
                <c:pt idx="393" formatCode="0.00000">
                  <c:v>3.7604820000000001</c:v>
                </c:pt>
                <c:pt idx="394" formatCode="0.00000">
                  <c:v>4.0573980000000009</c:v>
                </c:pt>
                <c:pt idx="395" formatCode="0.00000">
                  <c:v>3.8126919999999993</c:v>
                </c:pt>
                <c:pt idx="396" formatCode="0.00000">
                  <c:v>4.3216260000000002</c:v>
                </c:pt>
                <c:pt idx="397" formatCode="0.00000">
                  <c:v>4.053312</c:v>
                </c:pt>
                <c:pt idx="398" formatCode="0.00000">
                  <c:v>2.9598529999999981</c:v>
                </c:pt>
                <c:pt idx="399" formatCode="0.00000">
                  <c:v>4.3866615000000015</c:v>
                </c:pt>
                <c:pt idx="400" formatCode="0.00000">
                  <c:v>3.7117905000000002</c:v>
                </c:pt>
                <c:pt idx="401" formatCode="0.00000">
                  <c:v>4.5036800000000001</c:v>
                </c:pt>
                <c:pt idx="402" formatCode="0.00000">
                  <c:v>3.0798224999999992</c:v>
                </c:pt>
                <c:pt idx="403" formatCode="0.00000">
                  <c:v>3.3211235000000001</c:v>
                </c:pt>
                <c:pt idx="404" formatCode="0.00000">
                  <c:v>4.1953004999999983</c:v>
                </c:pt>
                <c:pt idx="405" formatCode="0.00000">
                  <c:v>5.2918240000000001</c:v>
                </c:pt>
                <c:pt idx="406" formatCode="0.00000">
                  <c:v>3.92483</c:v>
                </c:pt>
              </c:numCache>
            </c:numRef>
          </c:yVal>
        </c:ser>
        <c:ser>
          <c:idx val="16"/>
          <c:order val="16"/>
          <c:tx>
            <c:strRef>
              <c:f>'[All_INSEY_2007_GreenSeeker.xls]All Data'!$AH$3</c:f>
              <c:strCache>
                <c:ptCount val="1"/>
                <c:pt idx="0">
                  <c:v>PKNP 2001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Data'!$AH$4:$AH$826</c:f>
              <c:numCache>
                <c:formatCode>General</c:formatCode>
                <c:ptCount val="823"/>
                <c:pt idx="407">
                  <c:v>2.7765589730232541</c:v>
                </c:pt>
                <c:pt idx="408">
                  <c:v>2.6333469838883721</c:v>
                </c:pt>
                <c:pt idx="409">
                  <c:v>1.8880601016558145</c:v>
                </c:pt>
                <c:pt idx="410">
                  <c:v>2.3296409909581386</c:v>
                </c:pt>
                <c:pt idx="411">
                  <c:v>2.5544342551813974</c:v>
                </c:pt>
                <c:pt idx="412">
                  <c:v>2.3750062794418598</c:v>
                </c:pt>
                <c:pt idx="413">
                  <c:v>2.6898947524465147</c:v>
                </c:pt>
                <c:pt idx="414">
                  <c:v>3.202255657674419</c:v>
                </c:pt>
                <c:pt idx="415">
                  <c:v>2.9206604776186036</c:v>
                </c:pt>
                <c:pt idx="416">
                  <c:v>2.1125992186046516</c:v>
                </c:pt>
                <c:pt idx="418">
                  <c:v>1.9615086639627914</c:v>
                </c:pt>
              </c:numCache>
            </c:numRef>
          </c:yVal>
        </c:ser>
        <c:ser>
          <c:idx val="17"/>
          <c:order val="17"/>
          <c:tx>
            <c:strRef>
              <c:f>'[All_INSEY_2007_GreenSeeker.xls]All Data'!$AI$3</c:f>
              <c:strCache>
                <c:ptCount val="1"/>
                <c:pt idx="0">
                  <c:v>222 2001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Data'!$AI$4:$AI$826</c:f>
              <c:numCache>
                <c:formatCode>General</c:formatCode>
                <c:ptCount val="823"/>
                <c:pt idx="419">
                  <c:v>0.67094880446511684</c:v>
                </c:pt>
                <c:pt idx="420">
                  <c:v>2.1729591962790678</c:v>
                </c:pt>
                <c:pt idx="421">
                  <c:v>2.3269724445767435</c:v>
                </c:pt>
                <c:pt idx="422">
                  <c:v>1.32969853975814</c:v>
                </c:pt>
                <c:pt idx="423">
                  <c:v>1.1080821164651167</c:v>
                </c:pt>
                <c:pt idx="424">
                  <c:v>1.2188903281116279</c:v>
                </c:pt>
                <c:pt idx="425">
                  <c:v>1.8837395979906975</c:v>
                </c:pt>
                <c:pt idx="426">
                  <c:v>1.8837395979906975</c:v>
                </c:pt>
                <c:pt idx="427">
                  <c:v>1.6621231746976743</c:v>
                </c:pt>
                <c:pt idx="428">
                  <c:v>1.2188903281116279</c:v>
                </c:pt>
                <c:pt idx="429">
                  <c:v>1.5513149630511627</c:v>
                </c:pt>
                <c:pt idx="430">
                  <c:v>0.66484926987907023</c:v>
                </c:pt>
                <c:pt idx="431">
                  <c:v>1.6621231746976743</c:v>
                </c:pt>
                <c:pt idx="432">
                  <c:v>0.99727390481860456</c:v>
                </c:pt>
                <c:pt idx="433">
                  <c:v>0.55404105823255834</c:v>
                </c:pt>
                <c:pt idx="434">
                  <c:v>1.2188903281116279</c:v>
                </c:pt>
                <c:pt idx="435">
                  <c:v>1.7729313863441853</c:v>
                </c:pt>
                <c:pt idx="436">
                  <c:v>1.9010216126511625</c:v>
                </c:pt>
                <c:pt idx="437">
                  <c:v>1.328173656111628</c:v>
                </c:pt>
                <c:pt idx="438">
                  <c:v>0.89256522775813951</c:v>
                </c:pt>
              </c:numCache>
            </c:numRef>
          </c:yVal>
        </c:ser>
        <c:ser>
          <c:idx val="18"/>
          <c:order val="18"/>
          <c:tx>
            <c:strRef>
              <c:f>'[All_INSEY_2007_GreenSeeker.xls]All Data'!$AJ$3</c:f>
              <c:strCache>
                <c:ptCount val="1"/>
                <c:pt idx="0">
                  <c:v>301 2001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Data'!$AJ$4:$AJ$826</c:f>
              <c:numCache>
                <c:formatCode>General</c:formatCode>
                <c:ptCount val="823"/>
                <c:pt idx="439">
                  <c:v>0.63067596395726888</c:v>
                </c:pt>
                <c:pt idx="440">
                  <c:v>1.2499312364143051</c:v>
                </c:pt>
                <c:pt idx="441">
                  <c:v>2.1767837999442636</c:v>
                </c:pt>
                <c:pt idx="442">
                  <c:v>1.3135064190989318</c:v>
                </c:pt>
                <c:pt idx="443">
                  <c:v>2.2942900258244312</c:v>
                </c:pt>
                <c:pt idx="444">
                  <c:v>2.0127065320575941</c:v>
                </c:pt>
                <c:pt idx="445">
                  <c:v>1.0029905068648399</c:v>
                </c:pt>
                <c:pt idx="446">
                  <c:v>2.0493796414305629</c:v>
                </c:pt>
                <c:pt idx="447">
                  <c:v>2.2591396753181607</c:v>
                </c:pt>
                <c:pt idx="448">
                  <c:v>2.1795755245332082</c:v>
                </c:pt>
                <c:pt idx="449">
                  <c:v>2.7653301019228991</c:v>
                </c:pt>
                <c:pt idx="450">
                  <c:v>1.3190898682768235</c:v>
                </c:pt>
                <c:pt idx="451">
                  <c:v>1.1317905276730147</c:v>
                </c:pt>
                <c:pt idx="452">
                  <c:v>1.553975423464933</c:v>
                </c:pt>
                <c:pt idx="453">
                  <c:v>1.8516747819043198</c:v>
                </c:pt>
                <c:pt idx="454">
                  <c:v>2.3196693402693924</c:v>
                </c:pt>
                <c:pt idx="456">
                  <c:v>1.7740140797027408</c:v>
                </c:pt>
              </c:numCache>
            </c:numRef>
          </c:yVal>
        </c:ser>
        <c:ser>
          <c:idx val="19"/>
          <c:order val="19"/>
          <c:tx>
            <c:strRef>
              <c:f>'[All_INSEY_2007_GreenSeeker.xls]All Data'!$AK$3</c:f>
              <c:strCache>
                <c:ptCount val="1"/>
                <c:pt idx="0">
                  <c:v>EFAA 2001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Data'!$AK$4:$AK$826</c:f>
              <c:numCache>
                <c:formatCode>General</c:formatCode>
                <c:ptCount val="823"/>
                <c:pt idx="457">
                  <c:v>2.5104667767069784</c:v>
                </c:pt>
                <c:pt idx="458">
                  <c:v>3.5743272674232576</c:v>
                </c:pt>
                <c:pt idx="459">
                  <c:v>2.5244448768000001</c:v>
                </c:pt>
                <c:pt idx="460">
                  <c:v>3.2093717813581408</c:v>
                </c:pt>
                <c:pt idx="461">
                  <c:v>3.6800525335813958</c:v>
                </c:pt>
                <c:pt idx="462">
                  <c:v>2.9933465981023271</c:v>
                </c:pt>
                <c:pt idx="463">
                  <c:v>3.9014148095999999</c:v>
                </c:pt>
                <c:pt idx="464">
                  <c:v>2.5895065790511631</c:v>
                </c:pt>
                <c:pt idx="465">
                  <c:v>3.2576597634976752</c:v>
                </c:pt>
                <c:pt idx="466">
                  <c:v>4.4503729223441892</c:v>
                </c:pt>
                <c:pt idx="467">
                  <c:v>2.9834348544000018</c:v>
                </c:pt>
                <c:pt idx="468">
                  <c:v>3.0981823488000013</c:v>
                </c:pt>
                <c:pt idx="469">
                  <c:v>4.0622900343069777</c:v>
                </c:pt>
                <c:pt idx="470">
                  <c:v>2.6508831458232547</c:v>
                </c:pt>
                <c:pt idx="471">
                  <c:v>2.9801309398325593</c:v>
                </c:pt>
                <c:pt idx="472">
                  <c:v>2.8559799962790686</c:v>
                </c:pt>
                <c:pt idx="473">
                  <c:v>3.4881713413953515</c:v>
                </c:pt>
                <c:pt idx="474">
                  <c:v>3.349788150474418</c:v>
                </c:pt>
                <c:pt idx="475">
                  <c:v>2.6538058394790687</c:v>
                </c:pt>
                <c:pt idx="476">
                  <c:v>2.5104667767069784</c:v>
                </c:pt>
                <c:pt idx="477">
                  <c:v>3.4996079687441868</c:v>
                </c:pt>
              </c:numCache>
            </c:numRef>
          </c:yVal>
        </c:ser>
        <c:ser>
          <c:idx val="20"/>
          <c:order val="20"/>
          <c:tx>
            <c:strRef>
              <c:f>'[All_INSEY_2007_GreenSeeker.xls]All Data'!$AL$3</c:f>
              <c:strCache>
                <c:ptCount val="1"/>
                <c:pt idx="0">
                  <c:v>801 2001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Data'!$AL$4:$AL$826</c:f>
              <c:numCache>
                <c:formatCode>General</c:formatCode>
                <c:ptCount val="823"/>
                <c:pt idx="478">
                  <c:v>2.4747766999999987</c:v>
                </c:pt>
                <c:pt idx="479">
                  <c:v>4.4995940000000001</c:v>
                </c:pt>
                <c:pt idx="480">
                  <c:v>5.6244924999999988</c:v>
                </c:pt>
                <c:pt idx="481">
                  <c:v>3.0372259499999998</c:v>
                </c:pt>
                <c:pt idx="482">
                  <c:v>2.1373071500000007</c:v>
                </c:pt>
                <c:pt idx="483">
                  <c:v>3.9371447500000007</c:v>
                </c:pt>
                <c:pt idx="484">
                  <c:v>2.9247361000000001</c:v>
                </c:pt>
                <c:pt idx="485">
                  <c:v>2.2497970000000009</c:v>
                </c:pt>
                <c:pt idx="486">
                  <c:v>2.9247361000000001</c:v>
                </c:pt>
                <c:pt idx="487">
                  <c:v>4.0496346000000001</c:v>
                </c:pt>
                <c:pt idx="488">
                  <c:v>0.89991880000000013</c:v>
                </c:pt>
                <c:pt idx="489">
                  <c:v>2.2497970000000009</c:v>
                </c:pt>
                <c:pt idx="490">
                  <c:v>2.9247361000000001</c:v>
                </c:pt>
                <c:pt idx="491">
                  <c:v>2.9247361000000001</c:v>
                </c:pt>
                <c:pt idx="492">
                  <c:v>2.6997563999999992</c:v>
                </c:pt>
                <c:pt idx="493">
                  <c:v>3.9371447500000007</c:v>
                </c:pt>
                <c:pt idx="494">
                  <c:v>3.5996751999999996</c:v>
                </c:pt>
                <c:pt idx="495">
                  <c:v>0.67493910000000024</c:v>
                </c:pt>
                <c:pt idx="496">
                  <c:v>2.6997563999999992</c:v>
                </c:pt>
                <c:pt idx="497">
                  <c:v>4.4995940000000001</c:v>
                </c:pt>
                <c:pt idx="498">
                  <c:v>1.91232745</c:v>
                </c:pt>
                <c:pt idx="499">
                  <c:v>2.3622868500000003</c:v>
                </c:pt>
                <c:pt idx="500">
                  <c:v>3.8246548999999987</c:v>
                </c:pt>
                <c:pt idx="501">
                  <c:v>3.9371447500000007</c:v>
                </c:pt>
                <c:pt idx="502">
                  <c:v>1.0124086499999998</c:v>
                </c:pt>
                <c:pt idx="503">
                  <c:v>2.3622868500000003</c:v>
                </c:pt>
                <c:pt idx="504">
                  <c:v>2.9247361000000001</c:v>
                </c:pt>
                <c:pt idx="505">
                  <c:v>2.3622868500000003</c:v>
                </c:pt>
              </c:numCache>
            </c:numRef>
          </c:yVal>
        </c:ser>
        <c:ser>
          <c:idx val="21"/>
          <c:order val="21"/>
          <c:tx>
            <c:strRef>
              <c:f>'[All_INSEY_2007_GreenSeeker.xls]All Data'!$AO$3</c:f>
              <c:strCache>
                <c:ptCount val="1"/>
                <c:pt idx="0">
                  <c:v>PKNP 2002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Data'!$AO$4:$AO$826</c:f>
              <c:numCache>
                <c:formatCode>General</c:formatCode>
                <c:ptCount val="823"/>
                <c:pt idx="555">
                  <c:v>3.9951231505056515</c:v>
                </c:pt>
                <c:pt idx="556">
                  <c:v>2.7743910767400379</c:v>
                </c:pt>
                <c:pt idx="557">
                  <c:v>2.2372892801903643</c:v>
                </c:pt>
                <c:pt idx="558">
                  <c:v>2.8093090422367646</c:v>
                </c:pt>
                <c:pt idx="559">
                  <c:v>1.9945141891731115</c:v>
                </c:pt>
                <c:pt idx="560">
                  <c:v>2.4386707102914942</c:v>
                </c:pt>
                <c:pt idx="561">
                  <c:v>2.6342113170731709</c:v>
                </c:pt>
                <c:pt idx="562">
                  <c:v>3.1357602760261751</c:v>
                </c:pt>
                <c:pt idx="563">
                  <c:v>2.7870885187388459</c:v>
                </c:pt>
                <c:pt idx="564">
                  <c:v>2.5582806139202838</c:v>
                </c:pt>
                <c:pt idx="565">
                  <c:v>2.9894857441998801</c:v>
                </c:pt>
                <c:pt idx="566">
                  <c:v>3.8120260368828074</c:v>
                </c:pt>
              </c:numCache>
            </c:numRef>
          </c:yVal>
        </c:ser>
        <c:ser>
          <c:idx val="22"/>
          <c:order val="22"/>
          <c:tx>
            <c:strRef>
              <c:f>'[All_INSEY_2007_GreenSeeker.xls]All Data'!$AP$3</c:f>
              <c:strCache>
                <c:ptCount val="1"/>
                <c:pt idx="0">
                  <c:v>222 2002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Data'!$AP$4:$AP$826</c:f>
              <c:numCache>
                <c:formatCode>General</c:formatCode>
                <c:ptCount val="823"/>
                <c:pt idx="567">
                  <c:v>0.97783163832558206</c:v>
                </c:pt>
                <c:pt idx="568">
                  <c:v>1.9876858332279075</c:v>
                </c:pt>
                <c:pt idx="569">
                  <c:v>2.9232019503627922</c:v>
                </c:pt>
                <c:pt idx="570">
                  <c:v>2.988771947162792</c:v>
                </c:pt>
                <c:pt idx="571">
                  <c:v>0.99384291661395363</c:v>
                </c:pt>
                <c:pt idx="572">
                  <c:v>0.99384291661395363</c:v>
                </c:pt>
                <c:pt idx="573">
                  <c:v>1.2230837581395346</c:v>
                </c:pt>
                <c:pt idx="574">
                  <c:v>2.3162982590511625</c:v>
                </c:pt>
                <c:pt idx="575">
                  <c:v>3.0563751221581379</c:v>
                </c:pt>
                <c:pt idx="576">
                  <c:v>0.65417508435348903</c:v>
                </c:pt>
                <c:pt idx="577">
                  <c:v>1.3159745869395352</c:v>
                </c:pt>
                <c:pt idx="578">
                  <c:v>1.7708982081488376</c:v>
                </c:pt>
                <c:pt idx="579">
                  <c:v>2.1805836145116282</c:v>
                </c:pt>
                <c:pt idx="580">
                  <c:v>3.0955138024186053</c:v>
                </c:pt>
                <c:pt idx="581">
                  <c:v>1.2146968980837205</c:v>
                </c:pt>
                <c:pt idx="582">
                  <c:v>0.87223344580465101</c:v>
                </c:pt>
                <c:pt idx="583">
                  <c:v>1.5424198084465119</c:v>
                </c:pt>
                <c:pt idx="584">
                  <c:v>2.2736015169488382</c:v>
                </c:pt>
                <c:pt idx="585">
                  <c:v>2.8083273823255825</c:v>
                </c:pt>
                <c:pt idx="586">
                  <c:v>0.76854135784186062</c:v>
                </c:pt>
              </c:numCache>
            </c:numRef>
          </c:yVal>
        </c:ser>
        <c:ser>
          <c:idx val="23"/>
          <c:order val="23"/>
          <c:tx>
            <c:strRef>
              <c:f>'[All_INSEY_2007_GreenSeeker.xls]All Data'!$AQ$3</c:f>
              <c:strCache>
                <c:ptCount val="1"/>
                <c:pt idx="0">
                  <c:v>301 2002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Data'!$AQ$4:$AQ$826</c:f>
              <c:numCache>
                <c:formatCode>General</c:formatCode>
                <c:ptCount val="823"/>
                <c:pt idx="587">
                  <c:v>0.5781850493023255</c:v>
                </c:pt>
                <c:pt idx="588">
                  <c:v>1.6189181380465125</c:v>
                </c:pt>
                <c:pt idx="589">
                  <c:v>3.5847473056744192</c:v>
                </c:pt>
                <c:pt idx="590">
                  <c:v>2.3127401972093016</c:v>
                </c:pt>
                <c:pt idx="591">
                  <c:v>2.0814661774883731</c:v>
                </c:pt>
                <c:pt idx="592">
                  <c:v>2.0814661774883731</c:v>
                </c:pt>
                <c:pt idx="593">
                  <c:v>0.46254803944186051</c:v>
                </c:pt>
                <c:pt idx="594">
                  <c:v>3.0065622563720944</c:v>
                </c:pt>
                <c:pt idx="595">
                  <c:v>3.5847473056744192</c:v>
                </c:pt>
                <c:pt idx="596">
                  <c:v>2.6596512267906984</c:v>
                </c:pt>
                <c:pt idx="597">
                  <c:v>3.4691102958139544</c:v>
                </c:pt>
                <c:pt idx="598">
                  <c:v>1.9658291676279072</c:v>
                </c:pt>
                <c:pt idx="599">
                  <c:v>1.1563700986046512</c:v>
                </c:pt>
                <c:pt idx="600">
                  <c:v>1.7345551479069767</c:v>
                </c:pt>
                <c:pt idx="601">
                  <c:v>2.6596512267906984</c:v>
                </c:pt>
                <c:pt idx="604">
                  <c:v>2.6596512267906984</c:v>
                </c:pt>
              </c:numCache>
            </c:numRef>
          </c:yVal>
        </c:ser>
        <c:ser>
          <c:idx val="24"/>
          <c:order val="24"/>
          <c:tx>
            <c:strRef>
              <c:f>'[All_INSEY_2007_GreenSeeker.xls]All Data'!$AR$3</c:f>
              <c:strCache>
                <c:ptCount val="1"/>
                <c:pt idx="0">
                  <c:v>EFAA 2002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Data'!$AR$4:$AR$826</c:f>
              <c:numCache>
                <c:formatCode>General</c:formatCode>
                <c:ptCount val="823"/>
                <c:pt idx="605">
                  <c:v>1.1563700986046512</c:v>
                </c:pt>
                <c:pt idx="606">
                  <c:v>3.2378362760930242</c:v>
                </c:pt>
                <c:pt idx="607">
                  <c:v>2.8909252465116282</c:v>
                </c:pt>
                <c:pt idx="608">
                  <c:v>4.3942063746976743</c:v>
                </c:pt>
                <c:pt idx="609">
                  <c:v>2.544014216930234</c:v>
                </c:pt>
                <c:pt idx="610">
                  <c:v>3.9316583352558125</c:v>
                </c:pt>
                <c:pt idx="611">
                  <c:v>3.4691102958139544</c:v>
                </c:pt>
                <c:pt idx="612">
                  <c:v>1.9658291676279072</c:v>
                </c:pt>
                <c:pt idx="613">
                  <c:v>2.8909252465116282</c:v>
                </c:pt>
                <c:pt idx="614">
                  <c:v>3.3534732859534877</c:v>
                </c:pt>
                <c:pt idx="615">
                  <c:v>2.8909252465116282</c:v>
                </c:pt>
                <c:pt idx="616">
                  <c:v>3.2378362760930242</c:v>
                </c:pt>
                <c:pt idx="617">
                  <c:v>4.3942063746976743</c:v>
                </c:pt>
                <c:pt idx="618">
                  <c:v>2.7752882366511629</c:v>
                </c:pt>
                <c:pt idx="619">
                  <c:v>2.3127401972093016</c:v>
                </c:pt>
                <c:pt idx="620">
                  <c:v>3.0065622563720944</c:v>
                </c:pt>
                <c:pt idx="621">
                  <c:v>3.8160213253953477</c:v>
                </c:pt>
                <c:pt idx="622">
                  <c:v>2.6596512267906984</c:v>
                </c:pt>
                <c:pt idx="623">
                  <c:v>2.6596512267906984</c:v>
                </c:pt>
                <c:pt idx="624">
                  <c:v>4.2785693648372094</c:v>
                </c:pt>
                <c:pt idx="625">
                  <c:v>4.0472953451162796</c:v>
                </c:pt>
              </c:numCache>
            </c:numRef>
          </c:yVal>
        </c:ser>
        <c:ser>
          <c:idx val="25"/>
          <c:order val="25"/>
          <c:tx>
            <c:strRef>
              <c:f>'[All_INSEY_2007_GreenSeeker.xls]All Data'!$AS$3</c:f>
              <c:strCache>
                <c:ptCount val="1"/>
                <c:pt idx="0">
                  <c:v>801 2002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Data'!$AS$4:$AS$826</c:f>
              <c:numCache>
                <c:formatCode>General</c:formatCode>
                <c:ptCount val="823"/>
              </c:numCache>
            </c:numRef>
          </c:yVal>
        </c:ser>
        <c:ser>
          <c:idx val="26"/>
          <c:order val="26"/>
          <c:tx>
            <c:strRef>
              <c:f>'[All_INSEY_2007_GreenSeeker.xls]All Data'!$AU$3</c:f>
              <c:strCache>
                <c:ptCount val="1"/>
                <c:pt idx="0">
                  <c:v>HNAA 2002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Data'!$AU$4:$AU$826</c:f>
              <c:numCache>
                <c:formatCode>General</c:formatCode>
                <c:ptCount val="823"/>
              </c:numCache>
            </c:numRef>
          </c:yVal>
        </c:ser>
        <c:ser>
          <c:idx val="27"/>
          <c:order val="27"/>
          <c:tx>
            <c:strRef>
              <c:f>'[All_INSEY_2007_GreenSeeker.xls]All Data'!$AV$3</c:f>
              <c:strCache>
                <c:ptCount val="1"/>
                <c:pt idx="0">
                  <c:v>502 2003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Data'!$AV$4:$AV$826</c:f>
              <c:numCache>
                <c:formatCode>General</c:formatCode>
                <c:ptCount val="823"/>
                <c:pt idx="703">
                  <c:v>2.2639071930000001</c:v>
                </c:pt>
                <c:pt idx="704">
                  <c:v>2.6034932710000009</c:v>
                </c:pt>
                <c:pt idx="706">
                  <c:v>3.8486422269999991</c:v>
                </c:pt>
                <c:pt idx="707">
                  <c:v>4.8674004639999975</c:v>
                </c:pt>
                <c:pt idx="708">
                  <c:v>4.8674004639999975</c:v>
                </c:pt>
                <c:pt idx="709">
                  <c:v>6.1125494199999979</c:v>
                </c:pt>
                <c:pt idx="710">
                  <c:v>2.0375164730000002</c:v>
                </c:pt>
                <c:pt idx="711">
                  <c:v>2.8298839909999991</c:v>
                </c:pt>
                <c:pt idx="712">
                  <c:v>3.2826654289999988</c:v>
                </c:pt>
                <c:pt idx="713">
                  <c:v>5.0937911830000013</c:v>
                </c:pt>
                <c:pt idx="714">
                  <c:v>4.5278143849999974</c:v>
                </c:pt>
                <c:pt idx="715">
                  <c:v>7.0181122969999974</c:v>
                </c:pt>
                <c:pt idx="716">
                  <c:v>5.8861587010000003</c:v>
                </c:pt>
                <c:pt idx="717">
                  <c:v>2.7166886309999989</c:v>
                </c:pt>
                <c:pt idx="718">
                  <c:v>3.16947007</c:v>
                </c:pt>
                <c:pt idx="719">
                  <c:v>4.3014236659999998</c:v>
                </c:pt>
                <c:pt idx="720">
                  <c:v>5.2069865429999975</c:v>
                </c:pt>
                <c:pt idx="721">
                  <c:v>5.3201819029999964</c:v>
                </c:pt>
                <c:pt idx="722">
                  <c:v>6.4521354989999979</c:v>
                </c:pt>
                <c:pt idx="723">
                  <c:v>5.8861587010000003</c:v>
                </c:pt>
                <c:pt idx="724">
                  <c:v>2.9430793500000001</c:v>
                </c:pt>
                <c:pt idx="725">
                  <c:v>3.16947007</c:v>
                </c:pt>
                <c:pt idx="726">
                  <c:v>4.5278143849999974</c:v>
                </c:pt>
                <c:pt idx="727">
                  <c:v>4.8674004639999975</c:v>
                </c:pt>
                <c:pt idx="728">
                  <c:v>6.791721577999998</c:v>
                </c:pt>
                <c:pt idx="729">
                  <c:v>5.3201819029999964</c:v>
                </c:pt>
                <c:pt idx="730">
                  <c:v>5.5465726220000002</c:v>
                </c:pt>
              </c:numCache>
            </c:numRef>
          </c:yVal>
        </c:ser>
        <c:ser>
          <c:idx val="28"/>
          <c:order val="28"/>
          <c:tx>
            <c:strRef>
              <c:f>'[All_INSEY_2007_GreenSeeker.xls]All Data'!$AW$3</c:f>
              <c:strCache>
                <c:ptCount val="1"/>
                <c:pt idx="0">
                  <c:v>222 2003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Data'!$AW$4:$AW$826</c:f>
              <c:numCache>
                <c:formatCode>General</c:formatCode>
                <c:ptCount val="823"/>
                <c:pt idx="731">
                  <c:v>1.4715396749999994</c:v>
                </c:pt>
                <c:pt idx="732">
                  <c:v>2.1507118330000004</c:v>
                </c:pt>
                <c:pt idx="733">
                  <c:v>2.4902979119999999</c:v>
                </c:pt>
                <c:pt idx="734">
                  <c:v>3.0562747099999998</c:v>
                </c:pt>
                <c:pt idx="735">
                  <c:v>1.245148956</c:v>
                </c:pt>
                <c:pt idx="736">
                  <c:v>1.245148956</c:v>
                </c:pt>
                <c:pt idx="737">
                  <c:v>2.3771025520000002</c:v>
                </c:pt>
                <c:pt idx="738">
                  <c:v>2.9430793500000001</c:v>
                </c:pt>
                <c:pt idx="739">
                  <c:v>3.3958607889999999</c:v>
                </c:pt>
                <c:pt idx="740">
                  <c:v>1.0187582369999999</c:v>
                </c:pt>
                <c:pt idx="741">
                  <c:v>1.245148956</c:v>
                </c:pt>
                <c:pt idx="742">
                  <c:v>1.584735035</c:v>
                </c:pt>
                <c:pt idx="743">
                  <c:v>1.131953596</c:v>
                </c:pt>
                <c:pt idx="744">
                  <c:v>2.1507118330000004</c:v>
                </c:pt>
                <c:pt idx="745">
                  <c:v>1.131953596</c:v>
                </c:pt>
                <c:pt idx="746">
                  <c:v>1.131953596</c:v>
                </c:pt>
                <c:pt idx="747">
                  <c:v>1.6979303939999995</c:v>
                </c:pt>
                <c:pt idx="748">
                  <c:v>1.8111257539999996</c:v>
                </c:pt>
                <c:pt idx="749">
                  <c:v>2.1507118330000004</c:v>
                </c:pt>
                <c:pt idx="750">
                  <c:v>0.79236751699999997</c:v>
                </c:pt>
              </c:numCache>
            </c:numRef>
          </c:yVal>
        </c:ser>
        <c:ser>
          <c:idx val="29"/>
          <c:order val="29"/>
          <c:tx>
            <c:strRef>
              <c:f>'[All_INSEY_2007_GreenSeeker.xls]All Data'!$AZ$3</c:f>
              <c:strCache>
                <c:ptCount val="1"/>
                <c:pt idx="0">
                  <c:v>EFAA 2003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Data'!$AZ$4:$AZ$826</c:f>
              <c:numCache>
                <c:formatCode>General</c:formatCode>
                <c:ptCount val="823"/>
                <c:pt idx="781">
                  <c:v>3.1746260749999999</c:v>
                </c:pt>
                <c:pt idx="782">
                  <c:v>4.0816620960000023</c:v>
                </c:pt>
                <c:pt idx="783">
                  <c:v>3.6281440860000007</c:v>
                </c:pt>
                <c:pt idx="784">
                  <c:v>4.5351801069999986</c:v>
                </c:pt>
                <c:pt idx="785">
                  <c:v>3.2880055780000008</c:v>
                </c:pt>
                <c:pt idx="786">
                  <c:v>6.009113642</c:v>
                </c:pt>
                <c:pt idx="787">
                  <c:v>5.3288366259999966</c:v>
                </c:pt>
                <c:pt idx="788">
                  <c:v>3.2880055780000008</c:v>
                </c:pt>
                <c:pt idx="789">
                  <c:v>2.834487567</c:v>
                </c:pt>
                <c:pt idx="790">
                  <c:v>5.5555956309999974</c:v>
                </c:pt>
                <c:pt idx="791">
                  <c:v>5.7823546359999982</c:v>
                </c:pt>
                <c:pt idx="792">
                  <c:v>5.2154571230000002</c:v>
                </c:pt>
                <c:pt idx="793">
                  <c:v>5.3288366259999966</c:v>
                </c:pt>
                <c:pt idx="794">
                  <c:v>4.6485596099999986</c:v>
                </c:pt>
                <c:pt idx="795">
                  <c:v>2.3809695560000002</c:v>
                </c:pt>
                <c:pt idx="796">
                  <c:v>3.7415235880000011</c:v>
                </c:pt>
                <c:pt idx="797">
                  <c:v>3.2880055780000008</c:v>
                </c:pt>
                <c:pt idx="798">
                  <c:v>4.1950415989999978</c:v>
                </c:pt>
                <c:pt idx="799">
                  <c:v>3.1746260749999999</c:v>
                </c:pt>
                <c:pt idx="800">
                  <c:v>4.6485596099999986</c:v>
                </c:pt>
                <c:pt idx="801">
                  <c:v>5.2154571230000002</c:v>
                </c:pt>
              </c:numCache>
            </c:numRef>
          </c:yVal>
        </c:ser>
        <c:ser>
          <c:idx val="30"/>
          <c:order val="30"/>
          <c:tx>
            <c:strRef>
              <c:f>'[All_INSEY_2007_GreenSeeker.xls]All Data'!$BA$3</c:f>
              <c:strCache>
                <c:ptCount val="1"/>
                <c:pt idx="0">
                  <c:v>HNAA 2003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Data'!$O$4:$O$826</c:f>
              <c:numCache>
                <c:formatCode>General</c:formatCode>
                <c:ptCount val="823"/>
                <c:pt idx="0">
                  <c:v>5.7689416842105299E-3</c:v>
                </c:pt>
                <c:pt idx="1">
                  <c:v>5.60306172631579E-3</c:v>
                </c:pt>
                <c:pt idx="2">
                  <c:v>5.4871823999999994E-3</c:v>
                </c:pt>
                <c:pt idx="3">
                  <c:v>5.9909292210526353E-3</c:v>
                </c:pt>
                <c:pt idx="4">
                  <c:v>7.6487364210526352E-3</c:v>
                </c:pt>
                <c:pt idx="5">
                  <c:v>7.2804874947368448E-3</c:v>
                </c:pt>
                <c:pt idx="6">
                  <c:v>8.1488954105263158E-3</c:v>
                </c:pt>
                <c:pt idx="7">
                  <c:v>7.9764504842105323E-3</c:v>
                </c:pt>
                <c:pt idx="8">
                  <c:v>8.6856197473684262E-3</c:v>
                </c:pt>
                <c:pt idx="9">
                  <c:v>8.3691272000000066E-3</c:v>
                </c:pt>
                <c:pt idx="10">
                  <c:v>8.2105755789473722E-3</c:v>
                </c:pt>
                <c:pt idx="11">
                  <c:v>8.3101188210526304E-3</c:v>
                </c:pt>
                <c:pt idx="12">
                  <c:v>5.7733692210526384E-3</c:v>
                </c:pt>
                <c:pt idx="13">
                  <c:v>5.4042042526315798E-3</c:v>
                </c:pt>
                <c:pt idx="14">
                  <c:v>7.819043915789475E-3</c:v>
                </c:pt>
                <c:pt idx="15">
                  <c:v>5.7435215157894733E-3</c:v>
                </c:pt>
                <c:pt idx="16">
                  <c:v>6.8136113684210521E-3</c:v>
                </c:pt>
                <c:pt idx="17">
                  <c:v>8.2283620631578899E-3</c:v>
                </c:pt>
                <c:pt idx="18">
                  <c:v>6.6142195368421065E-3</c:v>
                </c:pt>
                <c:pt idx="19">
                  <c:v>8.9344778526315779E-3</c:v>
                </c:pt>
                <c:pt idx="20">
                  <c:v>7.3716336842105318E-3</c:v>
                </c:pt>
                <c:pt idx="21">
                  <c:v>7.8454564631578964E-3</c:v>
                </c:pt>
                <c:pt idx="22">
                  <c:v>8.627145726315788E-3</c:v>
                </c:pt>
                <c:pt idx="23">
                  <c:v>7.8534718315789471E-3</c:v>
                </c:pt>
                <c:pt idx="24">
                  <c:v>5.6787115368421067E-3</c:v>
                </c:pt>
                <c:pt idx="25">
                  <c:v>5.5864966315789496E-3</c:v>
                </c:pt>
                <c:pt idx="26">
                  <c:v>6.8462072000000035E-3</c:v>
                </c:pt>
                <c:pt idx="27">
                  <c:v>5.6236726736842114E-3</c:v>
                </c:pt>
                <c:pt idx="28">
                  <c:v>6.9235364210526347E-3</c:v>
                </c:pt>
                <c:pt idx="29">
                  <c:v>7.849349642105265E-3</c:v>
                </c:pt>
                <c:pt idx="30">
                  <c:v>7.0669733473684212E-3</c:v>
                </c:pt>
                <c:pt idx="31">
                  <c:v>7.2917090105263198E-3</c:v>
                </c:pt>
                <c:pt idx="32">
                  <c:v>8.459891705263161E-3</c:v>
                </c:pt>
                <c:pt idx="33">
                  <c:v>6.3468879157894745E-3</c:v>
                </c:pt>
                <c:pt idx="34">
                  <c:v>8.6674515789473723E-3</c:v>
                </c:pt>
                <c:pt idx="35">
                  <c:v>8.8931796210526305E-3</c:v>
                </c:pt>
                <c:pt idx="36">
                  <c:v>5.7424985050505088E-3</c:v>
                </c:pt>
                <c:pt idx="37">
                  <c:v>6.2774616969697005E-3</c:v>
                </c:pt>
                <c:pt idx="38">
                  <c:v>6.7882515555555568E-3</c:v>
                </c:pt>
                <c:pt idx="39">
                  <c:v>5.9164732525252535E-3</c:v>
                </c:pt>
                <c:pt idx="40">
                  <c:v>6.0231289292929299E-3</c:v>
                </c:pt>
                <c:pt idx="41">
                  <c:v>5.7650602828282823E-3</c:v>
                </c:pt>
                <c:pt idx="42">
                  <c:v>5.6721760808080817E-3</c:v>
                </c:pt>
                <c:pt idx="43">
                  <c:v>5.0979495353535385E-3</c:v>
                </c:pt>
                <c:pt idx="44">
                  <c:v>5.4797416969697013E-3</c:v>
                </c:pt>
                <c:pt idx="45">
                  <c:v>4.7428212929292932E-3</c:v>
                </c:pt>
                <c:pt idx="46">
                  <c:v>6.4898940202020219E-3</c:v>
                </c:pt>
                <c:pt idx="47">
                  <c:v>7.0259559999999981E-3</c:v>
                </c:pt>
                <c:pt idx="48">
                  <c:v>5.5436178989898997E-3</c:v>
                </c:pt>
                <c:pt idx="49">
                  <c:v>5.4753465454545512E-3</c:v>
                </c:pt>
                <c:pt idx="50">
                  <c:v>6.48549886868687E-3</c:v>
                </c:pt>
                <c:pt idx="51">
                  <c:v>6.164286545454545E-3</c:v>
                </c:pt>
                <c:pt idx="52">
                  <c:v>5.4141806868686871E-3</c:v>
                </c:pt>
                <c:pt idx="53">
                  <c:v>7.7291069898989904E-3</c:v>
                </c:pt>
                <c:pt idx="54">
                  <c:v>6.6331759595959572E-3</c:v>
                </c:pt>
                <c:pt idx="55">
                  <c:v>7.8280711515151518E-3</c:v>
                </c:pt>
                <c:pt idx="56">
                  <c:v>5.8895163232323237E-3</c:v>
                </c:pt>
                <c:pt idx="57">
                  <c:v>5.9770530909090923E-3</c:v>
                </c:pt>
                <c:pt idx="58">
                  <c:v>7.8827907878787906E-3</c:v>
                </c:pt>
                <c:pt idx="59">
                  <c:v>5.4338123636363672E-3</c:v>
                </c:pt>
                <c:pt idx="60">
                  <c:v>4.6322832323232336E-3</c:v>
                </c:pt>
                <c:pt idx="61">
                  <c:v>7.5456826666666669E-3</c:v>
                </c:pt>
                <c:pt idx="62">
                  <c:v>5.057733898989899E-3</c:v>
                </c:pt>
                <c:pt idx="63">
                  <c:v>6.7421757171717174E-3</c:v>
                </c:pt>
                <c:pt idx="64">
                  <c:v>5.8974275959595979E-3</c:v>
                </c:pt>
                <c:pt idx="65">
                  <c:v>4.9907810909090924E-3</c:v>
                </c:pt>
                <c:pt idx="66">
                  <c:v>5.160800202020201E-3</c:v>
                </c:pt>
                <c:pt idx="67">
                  <c:v>5.7230133333333348E-3</c:v>
                </c:pt>
                <c:pt idx="68">
                  <c:v>5.4091262626262647E-3</c:v>
                </c:pt>
                <c:pt idx="69">
                  <c:v>6.9586369292929324E-3</c:v>
                </c:pt>
                <c:pt idx="70">
                  <c:v>6.2968003636363675E-3</c:v>
                </c:pt>
                <c:pt idx="71">
                  <c:v>6.4890149898989904E-3</c:v>
                </c:pt>
                <c:pt idx="72">
                  <c:v>5.4193816161616183E-3</c:v>
                </c:pt>
                <c:pt idx="73">
                  <c:v>6.8079564848484864E-3</c:v>
                </c:pt>
                <c:pt idx="74">
                  <c:v>7.3691440808080827E-3</c:v>
                </c:pt>
                <c:pt idx="75">
                  <c:v>7.6810533333333377E-3</c:v>
                </c:pt>
                <c:pt idx="76">
                  <c:v>6.0738196767676786E-3</c:v>
                </c:pt>
                <c:pt idx="77">
                  <c:v>4.9174553131313128E-3</c:v>
                </c:pt>
                <c:pt idx="78">
                  <c:v>6.8935154343434365E-3</c:v>
                </c:pt>
                <c:pt idx="79">
                  <c:v>6.5809469090909083E-3</c:v>
                </c:pt>
                <c:pt idx="80">
                  <c:v>5.0319490101010111E-3</c:v>
                </c:pt>
                <c:pt idx="81">
                  <c:v>5.0266015757575791E-3</c:v>
                </c:pt>
                <c:pt idx="82">
                  <c:v>6.4877696969696998E-3</c:v>
                </c:pt>
                <c:pt idx="83">
                  <c:v>6.4877696969696998E-3</c:v>
                </c:pt>
                <c:pt idx="84">
                  <c:v>7.1838159615384605E-3</c:v>
                </c:pt>
                <c:pt idx="85">
                  <c:v>7.8760333076923102E-3</c:v>
                </c:pt>
                <c:pt idx="86">
                  <c:v>8.1198818076923078E-3</c:v>
                </c:pt>
                <c:pt idx="87">
                  <c:v>8.1964461923077058E-3</c:v>
                </c:pt>
                <c:pt idx="88">
                  <c:v>6.8114536538461563E-3</c:v>
                </c:pt>
                <c:pt idx="89">
                  <c:v>7.8148096923076945E-3</c:v>
                </c:pt>
                <c:pt idx="90">
                  <c:v>8.2239898461538476E-3</c:v>
                </c:pt>
                <c:pt idx="91">
                  <c:v>8.3791408076923143E-3</c:v>
                </c:pt>
                <c:pt idx="92">
                  <c:v>7.4799625384615416E-3</c:v>
                </c:pt>
                <c:pt idx="93">
                  <c:v>7.8497448076923094E-3</c:v>
                </c:pt>
                <c:pt idx="94">
                  <c:v>8.1132573846153834E-3</c:v>
                </c:pt>
                <c:pt idx="95">
                  <c:v>8.3503420000000054E-3</c:v>
                </c:pt>
                <c:pt idx="96">
                  <c:v>6.8119417692307713E-3</c:v>
                </c:pt>
                <c:pt idx="97">
                  <c:v>7.3745993461538468E-3</c:v>
                </c:pt>
                <c:pt idx="98">
                  <c:v>7.6425746923076921E-3</c:v>
                </c:pt>
                <c:pt idx="99">
                  <c:v>8.183615730769235E-3</c:v>
                </c:pt>
                <c:pt idx="100">
                  <c:v>7.6805082307692301E-3</c:v>
                </c:pt>
                <c:pt idx="101">
                  <c:v>7.7529585000000014E-3</c:v>
                </c:pt>
                <c:pt idx="102">
                  <c:v>7.8138334615384594E-3</c:v>
                </c:pt>
                <c:pt idx="103">
                  <c:v>8.4198635769230767E-3</c:v>
                </c:pt>
                <c:pt idx="104">
                  <c:v>6.5879665384615382E-3</c:v>
                </c:pt>
                <c:pt idx="105">
                  <c:v>8.0780433461538452E-3</c:v>
                </c:pt>
                <c:pt idx="106">
                  <c:v>7.8181567692307691E-3</c:v>
                </c:pt>
                <c:pt idx="107">
                  <c:v>8.4753692692307713E-3</c:v>
                </c:pt>
                <c:pt idx="108">
                  <c:v>6.7799353461538477E-3</c:v>
                </c:pt>
                <c:pt idx="109">
                  <c:v>8.0599133461538488E-3</c:v>
                </c:pt>
                <c:pt idx="110">
                  <c:v>7.6900613461538484E-3</c:v>
                </c:pt>
                <c:pt idx="111">
                  <c:v>8.3577334615384628E-3</c:v>
                </c:pt>
                <c:pt idx="112">
                  <c:v>6.4029708076923098E-3</c:v>
                </c:pt>
                <c:pt idx="113">
                  <c:v>7.5618264615384618E-3</c:v>
                </c:pt>
                <c:pt idx="114">
                  <c:v>7.7132816923076945E-3</c:v>
                </c:pt>
                <c:pt idx="115">
                  <c:v>8.0691875384615464E-3</c:v>
                </c:pt>
                <c:pt idx="116">
                  <c:v>7.2859715384615388E-3</c:v>
                </c:pt>
                <c:pt idx="117">
                  <c:v>7.3946818076923064E-3</c:v>
                </c:pt>
                <c:pt idx="118">
                  <c:v>8.0889213461538424E-3</c:v>
                </c:pt>
                <c:pt idx="119">
                  <c:v>8.5312933461538423E-3</c:v>
                </c:pt>
                <c:pt idx="120">
                  <c:v>7.2648431153846203E-3</c:v>
                </c:pt>
                <c:pt idx="121">
                  <c:v>7.2819968846153877E-3</c:v>
                </c:pt>
                <c:pt idx="122">
                  <c:v>8.3127571153846242E-3</c:v>
                </c:pt>
                <c:pt idx="123">
                  <c:v>8.5195088461538487E-3</c:v>
                </c:pt>
                <c:pt idx="124">
                  <c:v>7.1167349615384587E-3</c:v>
                </c:pt>
                <c:pt idx="125">
                  <c:v>7.5987837692307707E-3</c:v>
                </c:pt>
                <c:pt idx="126">
                  <c:v>7.6100801538461537E-3</c:v>
                </c:pt>
                <c:pt idx="127">
                  <c:v>8.4862472692307754E-3</c:v>
                </c:pt>
                <c:pt idx="128">
                  <c:v>7.3491476153846203E-3</c:v>
                </c:pt>
                <c:pt idx="129">
                  <c:v>7.1091343076923087E-3</c:v>
                </c:pt>
                <c:pt idx="130">
                  <c:v>7.9685660384615394E-3</c:v>
                </c:pt>
                <c:pt idx="131">
                  <c:v>8.188008769230766E-3</c:v>
                </c:pt>
                <c:pt idx="132">
                  <c:v>4.4228973451327447E-3</c:v>
                </c:pt>
                <c:pt idx="133">
                  <c:v>6.4048111858407116E-3</c:v>
                </c:pt>
                <c:pt idx="134">
                  <c:v>6.8781806725663709E-3</c:v>
                </c:pt>
                <c:pt idx="135">
                  <c:v>5.9849653097345133E-3</c:v>
                </c:pt>
                <c:pt idx="136">
                  <c:v>5.181148495575225E-3</c:v>
                </c:pt>
                <c:pt idx="137">
                  <c:v>5.6172311504424782E-3</c:v>
                </c:pt>
                <c:pt idx="138">
                  <c:v>5.0889261592920367E-3</c:v>
                </c:pt>
                <c:pt idx="139">
                  <c:v>5.899674088495576E-3</c:v>
                </c:pt>
                <c:pt idx="140">
                  <c:v>4.7398675044247841E-3</c:v>
                </c:pt>
                <c:pt idx="141">
                  <c:v>5.2565564601769884E-3</c:v>
                </c:pt>
                <c:pt idx="142">
                  <c:v>6.185903469026548E-3</c:v>
                </c:pt>
                <c:pt idx="143">
                  <c:v>5.7526446017699111E-3</c:v>
                </c:pt>
                <c:pt idx="144">
                  <c:v>6.7618630196078456E-3</c:v>
                </c:pt>
                <c:pt idx="145">
                  <c:v>7.432744117647062E-3</c:v>
                </c:pt>
                <c:pt idx="146">
                  <c:v>6.8488870196078437E-3</c:v>
                </c:pt>
                <c:pt idx="147">
                  <c:v>3.1344410588235302E-3</c:v>
                </c:pt>
                <c:pt idx="148">
                  <c:v>5.3977760392156862E-3</c:v>
                </c:pt>
                <c:pt idx="149">
                  <c:v>5.5951441960784311E-3</c:v>
                </c:pt>
                <c:pt idx="150">
                  <c:v>7.3698223529411796E-3</c:v>
                </c:pt>
                <c:pt idx="151">
                  <c:v>6.5167880784313724E-3</c:v>
                </c:pt>
                <c:pt idx="152">
                  <c:v>6.5696850196078444E-3</c:v>
                </c:pt>
                <c:pt idx="153">
                  <c:v>5.3270334901960783E-3</c:v>
                </c:pt>
                <c:pt idx="154">
                  <c:v>6.0407867058823554E-3</c:v>
                </c:pt>
                <c:pt idx="155">
                  <c:v>6.6090022352941211E-3</c:v>
                </c:pt>
                <c:pt idx="156">
                  <c:v>6.8074368627450959E-3</c:v>
                </c:pt>
                <c:pt idx="157">
                  <c:v>5.828914549019606E-3</c:v>
                </c:pt>
                <c:pt idx="158">
                  <c:v>4.8476905098039213E-3</c:v>
                </c:pt>
                <c:pt idx="159">
                  <c:v>5.982770705882357E-3</c:v>
                </c:pt>
                <c:pt idx="160">
                  <c:v>6.3817018039215726E-3</c:v>
                </c:pt>
                <c:pt idx="161">
                  <c:v>7.5113074509803946E-3</c:v>
                </c:pt>
                <c:pt idx="162">
                  <c:v>5.9753765098039232E-3</c:v>
                </c:pt>
                <c:pt idx="163">
                  <c:v>4.7992727450980426E-3</c:v>
                </c:pt>
                <c:pt idx="164">
                  <c:v>3.7873380655737724E-3</c:v>
                </c:pt>
                <c:pt idx="165">
                  <c:v>5.2086706229508232E-3</c:v>
                </c:pt>
                <c:pt idx="166">
                  <c:v>6.280361672131151E-3</c:v>
                </c:pt>
                <c:pt idx="167">
                  <c:v>6.8416783606557391E-3</c:v>
                </c:pt>
                <c:pt idx="168">
                  <c:v>6.8467309836065578E-3</c:v>
                </c:pt>
                <c:pt idx="169">
                  <c:v>6.7940053770491797E-3</c:v>
                </c:pt>
                <c:pt idx="170">
                  <c:v>4.615671016393443E-3</c:v>
                </c:pt>
                <c:pt idx="171">
                  <c:v>5.6342203606557393E-3</c:v>
                </c:pt>
                <c:pt idx="172">
                  <c:v>5.8387624262295108E-3</c:v>
                </c:pt>
                <c:pt idx="173">
                  <c:v>6.5879772459016411E-3</c:v>
                </c:pt>
                <c:pt idx="174">
                  <c:v>6.6198979344262304E-3</c:v>
                </c:pt>
                <c:pt idx="175">
                  <c:v>6.776826459016394E-3</c:v>
                </c:pt>
                <c:pt idx="176">
                  <c:v>3.2247730819672158E-3</c:v>
                </c:pt>
                <c:pt idx="177">
                  <c:v>5.282320032786887E-3</c:v>
                </c:pt>
                <c:pt idx="178">
                  <c:v>5.9700117377049196E-3</c:v>
                </c:pt>
                <c:pt idx="179">
                  <c:v>6.0348041967213124E-3</c:v>
                </c:pt>
                <c:pt idx="180">
                  <c:v>4.6384375409836073E-3</c:v>
                </c:pt>
                <c:pt idx="181">
                  <c:v>5.5979603606557378E-3</c:v>
                </c:pt>
                <c:pt idx="182">
                  <c:v>6.771662020618561E-3</c:v>
                </c:pt>
                <c:pt idx="183">
                  <c:v>8.2025489072164968E-3</c:v>
                </c:pt>
                <c:pt idx="184">
                  <c:v>7.943944082474232E-3</c:v>
                </c:pt>
                <c:pt idx="185">
                  <c:v>8.1471496082474223E-3</c:v>
                </c:pt>
                <c:pt idx="186">
                  <c:v>8.0509297731958755E-3</c:v>
                </c:pt>
                <c:pt idx="187">
                  <c:v>8.2932362886597982E-3</c:v>
                </c:pt>
                <c:pt idx="188">
                  <c:v>7.3474857731958762E-3</c:v>
                </c:pt>
                <c:pt idx="189">
                  <c:v>7.7026842474226809E-3</c:v>
                </c:pt>
                <c:pt idx="190">
                  <c:v>7.514431298969072E-3</c:v>
                </c:pt>
                <c:pt idx="191">
                  <c:v>7.9477569896907237E-3</c:v>
                </c:pt>
                <c:pt idx="192">
                  <c:v>7.9683167835051579E-3</c:v>
                </c:pt>
                <c:pt idx="193">
                  <c:v>7.8963201237113433E-3</c:v>
                </c:pt>
                <c:pt idx="194">
                  <c:v>8.3233657319587637E-3</c:v>
                </c:pt>
                <c:pt idx="195">
                  <c:v>8.1179920824742229E-3</c:v>
                </c:pt>
                <c:pt idx="196">
                  <c:v>6.7884089072164939E-3</c:v>
                </c:pt>
                <c:pt idx="197">
                  <c:v>7.5859046185567007E-3</c:v>
                </c:pt>
                <c:pt idx="198">
                  <c:v>7.7103848247422691E-3</c:v>
                </c:pt>
                <c:pt idx="199">
                  <c:v>7.2264446597938171E-3</c:v>
                </c:pt>
                <c:pt idx="200">
                  <c:v>7.5891194226804142E-3</c:v>
                </c:pt>
                <c:pt idx="201">
                  <c:v>7.8470513814433013E-3</c:v>
                </c:pt>
                <c:pt idx="202">
                  <c:v>8.0414348865979462E-3</c:v>
                </c:pt>
                <c:pt idx="203">
                  <c:v>6.4645496260162597E-3</c:v>
                </c:pt>
                <c:pt idx="204">
                  <c:v>6.2474613008130118E-3</c:v>
                </c:pt>
                <c:pt idx="205">
                  <c:v>7.0417026991869925E-3</c:v>
                </c:pt>
                <c:pt idx="206">
                  <c:v>6.1541876097560948E-3</c:v>
                </c:pt>
                <c:pt idx="207">
                  <c:v>6.702037886178863E-3</c:v>
                </c:pt>
                <c:pt idx="208">
                  <c:v>6.5651342764227608E-3</c:v>
                </c:pt>
                <c:pt idx="209">
                  <c:v>6.9879317723577231E-3</c:v>
                </c:pt>
                <c:pt idx="210">
                  <c:v>5.8177655609756096E-3</c:v>
                </c:pt>
                <c:pt idx="211">
                  <c:v>6.4078307317073186E-3</c:v>
                </c:pt>
                <c:pt idx="212">
                  <c:v>6.9388186341463442E-3</c:v>
                </c:pt>
                <c:pt idx="213">
                  <c:v>5.5035711869918739E-3</c:v>
                </c:pt>
                <c:pt idx="214">
                  <c:v>6.8082826341463428E-3</c:v>
                </c:pt>
                <c:pt idx="215">
                  <c:v>7.1147533333333346E-3</c:v>
                </c:pt>
                <c:pt idx="216">
                  <c:v>7.0127536585365864E-3</c:v>
                </c:pt>
                <c:pt idx="217">
                  <c:v>5.9207675447154485E-3</c:v>
                </c:pt>
                <c:pt idx="218">
                  <c:v>6.5682001626016298E-3</c:v>
                </c:pt>
                <c:pt idx="219">
                  <c:v>6.9602798373983761E-3</c:v>
                </c:pt>
                <c:pt idx="220">
                  <c:v>3.9379056585365866E-3</c:v>
                </c:pt>
                <c:pt idx="221">
                  <c:v>6.884281235772359E-3</c:v>
                </c:pt>
                <c:pt idx="222">
                  <c:v>7.0405824715447174E-3</c:v>
                </c:pt>
                <c:pt idx="223">
                  <c:v>6.9884034471544747E-3</c:v>
                </c:pt>
                <c:pt idx="224">
                  <c:v>6.0309625691056913E-3</c:v>
                </c:pt>
                <c:pt idx="225">
                  <c:v>5.2229836422764226E-3</c:v>
                </c:pt>
                <c:pt idx="226">
                  <c:v>7.0029074471544724E-3</c:v>
                </c:pt>
                <c:pt idx="227">
                  <c:v>5.3315867642276422E-3</c:v>
                </c:pt>
                <c:pt idx="228">
                  <c:v>6.9506694634146405E-3</c:v>
                </c:pt>
                <c:pt idx="229">
                  <c:v>7.0006080325203295E-3</c:v>
                </c:pt>
                <c:pt idx="230">
                  <c:v>6.9538532682926852E-3</c:v>
                </c:pt>
                <c:pt idx="231">
                  <c:v>6.1594680000000021E-3</c:v>
                </c:pt>
                <c:pt idx="232">
                  <c:v>6.2156540560747691E-3</c:v>
                </c:pt>
                <c:pt idx="233">
                  <c:v>7.3536080747663582E-3</c:v>
                </c:pt>
                <c:pt idx="234">
                  <c:v>7.1793567476635522E-3</c:v>
                </c:pt>
                <c:pt idx="235">
                  <c:v>7.1146987289719636E-3</c:v>
                </c:pt>
                <c:pt idx="236">
                  <c:v>7.592314093457943E-3</c:v>
                </c:pt>
                <c:pt idx="237">
                  <c:v>7.8997446728971982E-3</c:v>
                </c:pt>
                <c:pt idx="238">
                  <c:v>5.7359376448598122E-3</c:v>
                </c:pt>
                <c:pt idx="239">
                  <c:v>6.62495151401869E-3</c:v>
                </c:pt>
                <c:pt idx="240">
                  <c:v>6.4232510280373845E-3</c:v>
                </c:pt>
                <c:pt idx="241">
                  <c:v>6.2628937196261714E-3</c:v>
                </c:pt>
                <c:pt idx="242">
                  <c:v>7.7289499065420573E-3</c:v>
                </c:pt>
                <c:pt idx="243">
                  <c:v>8.0751481869158863E-3</c:v>
                </c:pt>
                <c:pt idx="244">
                  <c:v>7.9940884485981342E-3</c:v>
                </c:pt>
                <c:pt idx="245">
                  <c:v>4.8895546915887853E-3</c:v>
                </c:pt>
                <c:pt idx="246">
                  <c:v>6.5607679252336496E-3</c:v>
                </c:pt>
                <c:pt idx="247">
                  <c:v>6.9579335327102799E-3</c:v>
                </c:pt>
                <c:pt idx="248">
                  <c:v>7.477163177570096E-3</c:v>
                </c:pt>
                <c:pt idx="249">
                  <c:v>7.8604347663551403E-3</c:v>
                </c:pt>
                <c:pt idx="250">
                  <c:v>7.8931704299065406E-3</c:v>
                </c:pt>
                <c:pt idx="251">
                  <c:v>8.0104223925233659E-3</c:v>
                </c:pt>
                <c:pt idx="252">
                  <c:v>6.9457339065420592E-3</c:v>
                </c:pt>
                <c:pt idx="253">
                  <c:v>5.9684760747663566E-3</c:v>
                </c:pt>
                <c:pt idx="254">
                  <c:v>6.8237376448598121E-3</c:v>
                </c:pt>
                <c:pt idx="255">
                  <c:v>7.2561466168224306E-3</c:v>
                </c:pt>
                <c:pt idx="256">
                  <c:v>7.7782228411214984E-3</c:v>
                </c:pt>
                <c:pt idx="257">
                  <c:v>7.9595906168224324E-3</c:v>
                </c:pt>
                <c:pt idx="258">
                  <c:v>8.0958197757009381E-3</c:v>
                </c:pt>
                <c:pt idx="259">
                  <c:v>6.6131780202020223E-3</c:v>
                </c:pt>
                <c:pt idx="260">
                  <c:v>7.0104997171717186E-3</c:v>
                </c:pt>
                <c:pt idx="261">
                  <c:v>7.8555408484848478E-3</c:v>
                </c:pt>
                <c:pt idx="262">
                  <c:v>8.1595388282828338E-3</c:v>
                </c:pt>
                <c:pt idx="263">
                  <c:v>5.5754827474747484E-3</c:v>
                </c:pt>
                <c:pt idx="264">
                  <c:v>7.9211751111111142E-3</c:v>
                </c:pt>
                <c:pt idx="265">
                  <c:v>7.5711745454545478E-3</c:v>
                </c:pt>
                <c:pt idx="266">
                  <c:v>7.8703378585858585E-3</c:v>
                </c:pt>
                <c:pt idx="267">
                  <c:v>6.1890458989899005E-3</c:v>
                </c:pt>
                <c:pt idx="268">
                  <c:v>7.6051637171717177E-3</c:v>
                </c:pt>
                <c:pt idx="269">
                  <c:v>4.9315197979797991E-3</c:v>
                </c:pt>
                <c:pt idx="270">
                  <c:v>6.2437655353535402E-3</c:v>
                </c:pt>
                <c:pt idx="271">
                  <c:v>5.0736125263157895E-3</c:v>
                </c:pt>
                <c:pt idx="272">
                  <c:v>7.5060860000000012E-3</c:v>
                </c:pt>
                <c:pt idx="273">
                  <c:v>6.6581109122807007E-3</c:v>
                </c:pt>
                <c:pt idx="274">
                  <c:v>7.6084409824561435E-3</c:v>
                </c:pt>
                <c:pt idx="275">
                  <c:v>4.1328881754385963E-3</c:v>
                </c:pt>
                <c:pt idx="276">
                  <c:v>4.9930135438596502E-3</c:v>
                </c:pt>
                <c:pt idx="277">
                  <c:v>6.6173343157894726E-3</c:v>
                </c:pt>
                <c:pt idx="278">
                  <c:v>7.3088824912280713E-3</c:v>
                </c:pt>
                <c:pt idx="279">
                  <c:v>7.566837403508774E-3</c:v>
                </c:pt>
                <c:pt idx="280">
                  <c:v>3.8947172280701767E-3</c:v>
                </c:pt>
                <c:pt idx="281">
                  <c:v>4.9604431578947408E-3</c:v>
                </c:pt>
                <c:pt idx="282">
                  <c:v>6.4231206666666681E-3</c:v>
                </c:pt>
                <c:pt idx="283">
                  <c:v>7.3745321754385964E-3</c:v>
                </c:pt>
                <c:pt idx="284">
                  <c:v>7.5974357543859665E-3</c:v>
                </c:pt>
                <c:pt idx="285">
                  <c:v>4.3989856842105279E-3</c:v>
                </c:pt>
                <c:pt idx="286">
                  <c:v>4.3474583157894738E-3</c:v>
                </c:pt>
                <c:pt idx="287">
                  <c:v>6.9591325263157885E-3</c:v>
                </c:pt>
                <c:pt idx="288">
                  <c:v>7.1621249122806995E-3</c:v>
                </c:pt>
                <c:pt idx="289">
                  <c:v>7.1542367719298261E-3</c:v>
                </c:pt>
                <c:pt idx="290">
                  <c:v>3.0394901403508778E-3</c:v>
                </c:pt>
                <c:pt idx="291">
                  <c:v>2.7260637894736851E-3</c:v>
                </c:pt>
                <c:pt idx="292">
                  <c:v>4.7021701754385963E-3</c:v>
                </c:pt>
                <c:pt idx="293">
                  <c:v>6.4271283508771917E-3</c:v>
                </c:pt>
                <c:pt idx="294">
                  <c:v>7.2466043508771939E-3</c:v>
                </c:pt>
                <c:pt idx="295">
                  <c:v>7.1322899298245646E-3</c:v>
                </c:pt>
                <c:pt idx="297">
                  <c:v>3.1723798596491239E-3</c:v>
                </c:pt>
                <c:pt idx="298">
                  <c:v>5.3299134736842094E-3</c:v>
                </c:pt>
                <c:pt idx="299">
                  <c:v>5.3628655438596497E-3</c:v>
                </c:pt>
                <c:pt idx="300">
                  <c:v>6.8592584912280739E-3</c:v>
                </c:pt>
                <c:pt idx="301">
                  <c:v>6.8719176842105311E-3</c:v>
                </c:pt>
                <c:pt idx="303">
                  <c:v>3.295091333333334E-3</c:v>
                </c:pt>
                <c:pt idx="304">
                  <c:v>3.9181908070175459E-3</c:v>
                </c:pt>
                <c:pt idx="305">
                  <c:v>6.6242682456140378E-3</c:v>
                </c:pt>
                <c:pt idx="306">
                  <c:v>6.9055695087719311E-3</c:v>
                </c:pt>
                <c:pt idx="307">
                  <c:v>4.1449748421052597E-3</c:v>
                </c:pt>
                <c:pt idx="316">
                  <c:v>6.5004753333333361E-3</c:v>
                </c:pt>
                <c:pt idx="317">
                  <c:v>6.7604022807017565E-3</c:v>
                </c:pt>
                <c:pt idx="318">
                  <c:v>7.4799406315789506E-3</c:v>
                </c:pt>
                <c:pt idx="319">
                  <c:v>7.4576757192982472E-3</c:v>
                </c:pt>
                <c:pt idx="320">
                  <c:v>7.5132743859649149E-3</c:v>
                </c:pt>
                <c:pt idx="321">
                  <c:v>7.1605345614035075E-3</c:v>
                </c:pt>
                <c:pt idx="322">
                  <c:v>7.3072285263157885E-3</c:v>
                </c:pt>
                <c:pt idx="323">
                  <c:v>7.2972411228070192E-3</c:v>
                </c:pt>
                <c:pt idx="324">
                  <c:v>7.476632701754392E-3</c:v>
                </c:pt>
                <c:pt idx="325">
                  <c:v>6.577193859649123E-3</c:v>
                </c:pt>
                <c:pt idx="326">
                  <c:v>7.0404948771929819E-3</c:v>
                </c:pt>
                <c:pt idx="327">
                  <c:v>6.0724801052631627E-3</c:v>
                </c:pt>
                <c:pt idx="328">
                  <c:v>6.953534491228072E-3</c:v>
                </c:pt>
                <c:pt idx="329">
                  <c:v>7.5966723859649168E-3</c:v>
                </c:pt>
                <c:pt idx="330">
                  <c:v>5.1473885984251967E-3</c:v>
                </c:pt>
                <c:pt idx="331">
                  <c:v>6.1389711181102377E-3</c:v>
                </c:pt>
                <c:pt idx="332">
                  <c:v>6.6258258582677148E-3</c:v>
                </c:pt>
                <c:pt idx="333">
                  <c:v>6.0743883464566915E-3</c:v>
                </c:pt>
                <c:pt idx="334">
                  <c:v>6.3549893543307073E-3</c:v>
                </c:pt>
                <c:pt idx="335">
                  <c:v>6.4582875275590564E-3</c:v>
                </c:pt>
                <c:pt idx="336">
                  <c:v>6.5853973858267748E-3</c:v>
                </c:pt>
                <c:pt idx="337">
                  <c:v>5.7841370393700783E-3</c:v>
                </c:pt>
                <c:pt idx="338">
                  <c:v>5.982168031496064E-3</c:v>
                </c:pt>
                <c:pt idx="339">
                  <c:v>6.7661834645669312E-3</c:v>
                </c:pt>
                <c:pt idx="340">
                  <c:v>2.4349692913385825E-3</c:v>
                </c:pt>
                <c:pt idx="341">
                  <c:v>5.8202257322834674E-3</c:v>
                </c:pt>
                <c:pt idx="342">
                  <c:v>6.7602448188976393E-3</c:v>
                </c:pt>
                <c:pt idx="343">
                  <c:v>6.7994170393700796E-3</c:v>
                </c:pt>
                <c:pt idx="344">
                  <c:v>6.1679791181102374E-3</c:v>
                </c:pt>
                <c:pt idx="345">
                  <c:v>6.0198555905511828E-3</c:v>
                </c:pt>
                <c:pt idx="346">
                  <c:v>6.9110521574803178E-3</c:v>
                </c:pt>
                <c:pt idx="347">
                  <c:v>6.9019728818897671E-3</c:v>
                </c:pt>
                <c:pt idx="348">
                  <c:v>6.7258120944881901E-3</c:v>
                </c:pt>
                <c:pt idx="349">
                  <c:v>3.1171141102362214E-3</c:v>
                </c:pt>
                <c:pt idx="350">
                  <c:v>6.7660121574803162E-3</c:v>
                </c:pt>
                <c:pt idx="351">
                  <c:v>6.3672663622047279E-3</c:v>
                </c:pt>
                <c:pt idx="352">
                  <c:v>5.6587973543307107E-3</c:v>
                </c:pt>
                <c:pt idx="353">
                  <c:v>6.8937501417322845E-3</c:v>
                </c:pt>
                <c:pt idx="354">
                  <c:v>4.7254021417322831E-3</c:v>
                </c:pt>
                <c:pt idx="355">
                  <c:v>6.5462822677165369E-3</c:v>
                </c:pt>
                <c:pt idx="356">
                  <c:v>6.9179044409448829E-3</c:v>
                </c:pt>
                <c:pt idx="357">
                  <c:v>6.8600597480314952E-3</c:v>
                </c:pt>
                <c:pt idx="358">
                  <c:v>5.1741477431192671E-3</c:v>
                </c:pt>
                <c:pt idx="359">
                  <c:v>4.8976402935779813E-3</c:v>
                </c:pt>
                <c:pt idx="360">
                  <c:v>7.5213340550458726E-3</c:v>
                </c:pt>
                <c:pt idx="361">
                  <c:v>6.3623446972477064E-3</c:v>
                </c:pt>
                <c:pt idx="362">
                  <c:v>7.4215358899082564E-3</c:v>
                </c:pt>
                <c:pt idx="363">
                  <c:v>7.6266543853211041E-3</c:v>
                </c:pt>
                <c:pt idx="364">
                  <c:v>7.9309057247706448E-3</c:v>
                </c:pt>
                <c:pt idx="365">
                  <c:v>5.0946418715596322E-3</c:v>
                </c:pt>
                <c:pt idx="366">
                  <c:v>5.7062715596330306E-3</c:v>
                </c:pt>
                <c:pt idx="367">
                  <c:v>6.7317309724770676E-3</c:v>
                </c:pt>
                <c:pt idx="368">
                  <c:v>6.8487609541284418E-3</c:v>
                </c:pt>
                <c:pt idx="369">
                  <c:v>7.4572636330275275E-3</c:v>
                </c:pt>
                <c:pt idx="370">
                  <c:v>7.9659016146789025E-3</c:v>
                </c:pt>
                <c:pt idx="371">
                  <c:v>7.9866596330275281E-3</c:v>
                </c:pt>
                <c:pt idx="372">
                  <c:v>5.3752077798165133E-3</c:v>
                </c:pt>
                <c:pt idx="373">
                  <c:v>5.8970856513761456E-3</c:v>
                </c:pt>
                <c:pt idx="374">
                  <c:v>6.739249100917436E-3</c:v>
                </c:pt>
                <c:pt idx="375">
                  <c:v>7.2114274862385367E-3</c:v>
                </c:pt>
                <c:pt idx="376">
                  <c:v>7.8592506422018385E-3</c:v>
                </c:pt>
                <c:pt idx="377">
                  <c:v>7.6342390458715602E-3</c:v>
                </c:pt>
                <c:pt idx="378">
                  <c:v>7.9992342018348674E-3</c:v>
                </c:pt>
                <c:pt idx="379">
                  <c:v>5.6396729174311971E-3</c:v>
                </c:pt>
                <c:pt idx="380">
                  <c:v>5.8075334311926633E-3</c:v>
                </c:pt>
                <c:pt idx="381">
                  <c:v>6.9937344220183514E-3</c:v>
                </c:pt>
                <c:pt idx="382">
                  <c:v>7.4886667889908325E-3</c:v>
                </c:pt>
                <c:pt idx="383">
                  <c:v>7.6807449908256912E-3</c:v>
                </c:pt>
                <c:pt idx="384">
                  <c:v>7.9123432660550483E-3</c:v>
                </c:pt>
                <c:pt idx="385">
                  <c:v>8.026778495412841E-3</c:v>
                </c:pt>
                <c:pt idx="386">
                  <c:v>7.236349176470592E-3</c:v>
                </c:pt>
                <c:pt idx="387">
                  <c:v>7.1377463529411793E-3</c:v>
                </c:pt>
                <c:pt idx="388">
                  <c:v>7.1169044705882353E-3</c:v>
                </c:pt>
                <c:pt idx="389">
                  <c:v>7.3676774117647087E-3</c:v>
                </c:pt>
                <c:pt idx="390">
                  <c:v>7.3568908235294118E-3</c:v>
                </c:pt>
                <c:pt idx="391">
                  <c:v>7.3122818823529419E-3</c:v>
                </c:pt>
                <c:pt idx="392">
                  <c:v>7.319168235294121E-3</c:v>
                </c:pt>
                <c:pt idx="393">
                  <c:v>7.119585882352941E-3</c:v>
                </c:pt>
                <c:pt idx="394">
                  <c:v>7.3284922352941191E-3</c:v>
                </c:pt>
                <c:pt idx="395">
                  <c:v>7.1513971764705902E-3</c:v>
                </c:pt>
                <c:pt idx="396">
                  <c:v>7.2525595294117657E-3</c:v>
                </c:pt>
                <c:pt idx="397">
                  <c:v>7.2946698823529443E-3</c:v>
                </c:pt>
                <c:pt idx="398">
                  <c:v>7.3819376470588222E-3</c:v>
                </c:pt>
                <c:pt idx="399">
                  <c:v>7.3498216470588261E-3</c:v>
                </c:pt>
                <c:pt idx="400">
                  <c:v>7.0947218823529425E-3</c:v>
                </c:pt>
                <c:pt idx="401">
                  <c:v>7.3212402352941198E-3</c:v>
                </c:pt>
                <c:pt idx="402">
                  <c:v>7.2108757647058814E-3</c:v>
                </c:pt>
                <c:pt idx="403">
                  <c:v>7.2478061176470595E-3</c:v>
                </c:pt>
                <c:pt idx="404">
                  <c:v>7.3331847058823538E-3</c:v>
                </c:pt>
                <c:pt idx="405">
                  <c:v>7.3772451764705892E-3</c:v>
                </c:pt>
                <c:pt idx="406">
                  <c:v>7.3506748235294111E-3</c:v>
                </c:pt>
                <c:pt idx="407">
                  <c:v>6.6681484106153859E-3</c:v>
                </c:pt>
                <c:pt idx="408">
                  <c:v>7.6642664669538483E-3</c:v>
                </c:pt>
                <c:pt idx="409">
                  <c:v>5.5483132345538503E-3</c:v>
                </c:pt>
                <c:pt idx="410">
                  <c:v>7.3892125471999998E-3</c:v>
                </c:pt>
                <c:pt idx="411">
                  <c:v>7.1541595437538486E-3</c:v>
                </c:pt>
                <c:pt idx="412">
                  <c:v>5.9647989655384646E-3</c:v>
                </c:pt>
                <c:pt idx="413">
                  <c:v>7.5687404691999992E-3</c:v>
                </c:pt>
                <c:pt idx="414">
                  <c:v>7.4289277426769253E-3</c:v>
                </c:pt>
                <c:pt idx="415">
                  <c:v>6.8729150059999985E-3</c:v>
                </c:pt>
                <c:pt idx="416">
                  <c:v>6.4152854753846177E-3</c:v>
                </c:pt>
                <c:pt idx="417">
                  <c:v>6.851009742307697E-3</c:v>
                </c:pt>
                <c:pt idx="418">
                  <c:v>5.9283219394769262E-3</c:v>
                </c:pt>
                <c:pt idx="419">
                  <c:v>6.8049306500000007E-3</c:v>
                </c:pt>
                <c:pt idx="420">
                  <c:v>7.8265561500000004E-3</c:v>
                </c:pt>
                <c:pt idx="421">
                  <c:v>7.7010965500000006E-3</c:v>
                </c:pt>
                <c:pt idx="422">
                  <c:v>4.2816431460950032E-3</c:v>
                </c:pt>
                <c:pt idx="423">
                  <c:v>5.3838105999999995E-3</c:v>
                </c:pt>
                <c:pt idx="424">
                  <c:v>5.5381875499999995E-3</c:v>
                </c:pt>
                <c:pt idx="425">
                  <c:v>6.7894295000000028E-3</c:v>
                </c:pt>
                <c:pt idx="426">
                  <c:v>7.7993611500000049E-3</c:v>
                </c:pt>
                <c:pt idx="427">
                  <c:v>7.2236105382349992E-3</c:v>
                </c:pt>
                <c:pt idx="428">
                  <c:v>5.2391332000000018E-3</c:v>
                </c:pt>
                <c:pt idx="429">
                  <c:v>5.9705880500000013E-3</c:v>
                </c:pt>
                <c:pt idx="430">
                  <c:v>5.5353773999999994E-3</c:v>
                </c:pt>
                <c:pt idx="431">
                  <c:v>8.2624920000000067E-3</c:v>
                </c:pt>
                <c:pt idx="432">
                  <c:v>5.4157024575150004E-3</c:v>
                </c:pt>
                <c:pt idx="433">
                  <c:v>4.2832289500000023E-3</c:v>
                </c:pt>
                <c:pt idx="434">
                  <c:v>5.8708730500000019E-3</c:v>
                </c:pt>
                <c:pt idx="435">
                  <c:v>7.0576628500000019E-3</c:v>
                </c:pt>
                <c:pt idx="436">
                  <c:v>7.5700166499999997E-3</c:v>
                </c:pt>
                <c:pt idx="437">
                  <c:v>7.7925902386149996E-3</c:v>
                </c:pt>
                <c:pt idx="438">
                  <c:v>6.9474324500000042E-3</c:v>
                </c:pt>
                <c:pt idx="439">
                  <c:v>4.4903180717818184E-3</c:v>
                </c:pt>
                <c:pt idx="440">
                  <c:v>5.2035616829000046E-3</c:v>
                </c:pt>
                <c:pt idx="441">
                  <c:v>6.358618445009092E-3</c:v>
                </c:pt>
                <c:pt idx="442">
                  <c:v>5.6795498591681835E-3</c:v>
                </c:pt>
                <c:pt idx="443">
                  <c:v>7.8542436146363682E-3</c:v>
                </c:pt>
                <c:pt idx="444">
                  <c:v>6.1996602582727305E-3</c:v>
                </c:pt>
                <c:pt idx="445">
                  <c:v>5.5181294948181856E-3</c:v>
                </c:pt>
                <c:pt idx="446">
                  <c:v>6.5156068896545481E-3</c:v>
                </c:pt>
                <c:pt idx="447">
                  <c:v>6.6240411917590928E-3</c:v>
                </c:pt>
                <c:pt idx="448">
                  <c:v>7.5322892698772735E-3</c:v>
                </c:pt>
                <c:pt idx="449">
                  <c:v>7.4243474032954539E-3</c:v>
                </c:pt>
                <c:pt idx="450">
                  <c:v>6.5556911412045487E-3</c:v>
                </c:pt>
                <c:pt idx="451">
                  <c:v>4.7795746978318201E-3</c:v>
                </c:pt>
                <c:pt idx="452">
                  <c:v>5.5906160037636401E-3</c:v>
                </c:pt>
                <c:pt idx="453">
                  <c:v>6.9960269856272775E-3</c:v>
                </c:pt>
                <c:pt idx="454">
                  <c:v>6.9661853929500021E-3</c:v>
                </c:pt>
                <c:pt idx="456">
                  <c:v>6.7479379692772712E-3</c:v>
                </c:pt>
                <c:pt idx="457">
                  <c:v>7.7648093478988513E-3</c:v>
                </c:pt>
                <c:pt idx="458">
                  <c:v>8.2330193069793094E-3</c:v>
                </c:pt>
                <c:pt idx="459">
                  <c:v>7.5346891339678193E-3</c:v>
                </c:pt>
                <c:pt idx="460">
                  <c:v>8.5054776555080532E-3</c:v>
                </c:pt>
                <c:pt idx="461">
                  <c:v>8.4131307125149511E-3</c:v>
                </c:pt>
                <c:pt idx="462">
                  <c:v>7.5813108915954034E-3</c:v>
                </c:pt>
                <c:pt idx="463">
                  <c:v>7.9247976871080483E-3</c:v>
                </c:pt>
                <c:pt idx="464">
                  <c:v>8.2048270902942508E-3</c:v>
                </c:pt>
                <c:pt idx="465">
                  <c:v>7.6037251981471311E-3</c:v>
                </c:pt>
                <c:pt idx="466">
                  <c:v>9.0979126824551719E-3</c:v>
                </c:pt>
                <c:pt idx="467">
                  <c:v>7.9621548646942528E-3</c:v>
                </c:pt>
                <c:pt idx="468">
                  <c:v>8.8103122246114968E-3</c:v>
                </c:pt>
                <c:pt idx="469">
                  <c:v>8.8839307692413841E-3</c:v>
                </c:pt>
                <c:pt idx="470">
                  <c:v>8.3005610840551722E-3</c:v>
                </c:pt>
                <c:pt idx="471">
                  <c:v>7.9199163492367827E-3</c:v>
                </c:pt>
                <c:pt idx="472">
                  <c:v>8.1047098543632259E-3</c:v>
                </c:pt>
                <c:pt idx="473">
                  <c:v>7.9846687903862117E-3</c:v>
                </c:pt>
                <c:pt idx="474">
                  <c:v>8.2254482523218455E-3</c:v>
                </c:pt>
                <c:pt idx="475">
                  <c:v>8.2247509183402297E-3</c:v>
                </c:pt>
                <c:pt idx="476">
                  <c:v>7.8772793572183912E-3</c:v>
                </c:pt>
                <c:pt idx="477">
                  <c:v>8.6320935827402297E-3</c:v>
                </c:pt>
                <c:pt idx="478">
                  <c:v>6.4819121043478301E-3</c:v>
                </c:pt>
                <c:pt idx="479">
                  <c:v>6.7094357217391334E-3</c:v>
                </c:pt>
                <c:pt idx="480">
                  <c:v>7.2601462956521775E-3</c:v>
                </c:pt>
                <c:pt idx="481">
                  <c:v>6.3489167304347834E-3</c:v>
                </c:pt>
                <c:pt idx="482">
                  <c:v>5.7953053565217389E-3</c:v>
                </c:pt>
                <c:pt idx="483">
                  <c:v>7.1490330434782617E-3</c:v>
                </c:pt>
                <c:pt idx="484">
                  <c:v>7.1915991304347853E-3</c:v>
                </c:pt>
                <c:pt idx="485">
                  <c:v>6.1653465391304342E-3</c:v>
                </c:pt>
                <c:pt idx="486">
                  <c:v>6.1046819826086982E-3</c:v>
                </c:pt>
                <c:pt idx="487">
                  <c:v>7.2887759304347838E-3</c:v>
                </c:pt>
                <c:pt idx="488">
                  <c:v>5.0216746086956523E-3</c:v>
                </c:pt>
                <c:pt idx="489">
                  <c:v>6.4305174956521792E-3</c:v>
                </c:pt>
                <c:pt idx="490">
                  <c:v>7.2577499826087001E-3</c:v>
                </c:pt>
                <c:pt idx="491">
                  <c:v>7.2602724173913081E-3</c:v>
                </c:pt>
                <c:pt idx="492">
                  <c:v>5.8258898782608676E-3</c:v>
                </c:pt>
                <c:pt idx="493">
                  <c:v>6.6628967999999992E-3</c:v>
                </c:pt>
                <c:pt idx="494">
                  <c:v>7.2762898782608729E-3</c:v>
                </c:pt>
                <c:pt idx="495">
                  <c:v>5.6566975652173924E-3</c:v>
                </c:pt>
                <c:pt idx="496">
                  <c:v>6.903978504347829E-3</c:v>
                </c:pt>
                <c:pt idx="497">
                  <c:v>7.2716233739130486E-3</c:v>
                </c:pt>
                <c:pt idx="498">
                  <c:v>7.3065590956521787E-3</c:v>
                </c:pt>
                <c:pt idx="499">
                  <c:v>5.7423972869565243E-3</c:v>
                </c:pt>
                <c:pt idx="500">
                  <c:v>7.2544708173913038E-3</c:v>
                </c:pt>
                <c:pt idx="501">
                  <c:v>7.3498188521739123E-3</c:v>
                </c:pt>
                <c:pt idx="502">
                  <c:v>3.0300862260869586E-3</c:v>
                </c:pt>
                <c:pt idx="503">
                  <c:v>6.7333988521739137E-3</c:v>
                </c:pt>
                <c:pt idx="504">
                  <c:v>7.2783708869565231E-3</c:v>
                </c:pt>
                <c:pt idx="505">
                  <c:v>7.3418101217391334E-3</c:v>
                </c:pt>
                <c:pt idx="506">
                  <c:v>6.7690407272727304E-3</c:v>
                </c:pt>
                <c:pt idx="507">
                  <c:v>7.7135148363636375E-3</c:v>
                </c:pt>
                <c:pt idx="508">
                  <c:v>8.1615565818181843E-3</c:v>
                </c:pt>
                <c:pt idx="509">
                  <c:v>9.6922560000000033E-3</c:v>
                </c:pt>
                <c:pt idx="510">
                  <c:v>8.052776581818185E-3</c:v>
                </c:pt>
                <c:pt idx="511">
                  <c:v>9.7546232000000031E-3</c:v>
                </c:pt>
                <c:pt idx="512">
                  <c:v>8.9619136727272768E-3</c:v>
                </c:pt>
                <c:pt idx="513">
                  <c:v>7.0335409454545502E-3</c:v>
                </c:pt>
                <c:pt idx="514">
                  <c:v>9.7935202909090972E-3</c:v>
                </c:pt>
                <c:pt idx="515">
                  <c:v>8.6616808727272791E-3</c:v>
                </c:pt>
                <c:pt idx="516">
                  <c:v>7.989750109090912E-3</c:v>
                </c:pt>
                <c:pt idx="517">
                  <c:v>8.5761072727272795E-3</c:v>
                </c:pt>
                <c:pt idx="518">
                  <c:v>7.1954583272727281E-3</c:v>
                </c:pt>
                <c:pt idx="519">
                  <c:v>5.5325088000000014E-3</c:v>
                </c:pt>
                <c:pt idx="520">
                  <c:v>6.707596509090908E-3</c:v>
                </c:pt>
                <c:pt idx="521">
                  <c:v>9.2152062545454577E-3</c:v>
                </c:pt>
                <c:pt idx="522">
                  <c:v>6.7338355636363647E-3</c:v>
                </c:pt>
                <c:pt idx="523">
                  <c:v>7.7466103272727307E-3</c:v>
                </c:pt>
                <c:pt idx="524">
                  <c:v>9.0286320727272756E-3</c:v>
                </c:pt>
                <c:pt idx="525">
                  <c:v>8.0529084363636441E-3</c:v>
                </c:pt>
                <c:pt idx="526">
                  <c:v>8.4863143272727263E-3</c:v>
                </c:pt>
                <c:pt idx="527">
                  <c:v>7.1744934545454539E-3</c:v>
                </c:pt>
                <c:pt idx="528">
                  <c:v>8.0419645090909087E-3</c:v>
                </c:pt>
                <c:pt idx="529">
                  <c:v>7.2116764363636416E-3</c:v>
                </c:pt>
                <c:pt idx="530">
                  <c:v>7.5224576000000017E-3</c:v>
                </c:pt>
                <c:pt idx="531">
                  <c:v>8.1830488727272759E-3</c:v>
                </c:pt>
                <c:pt idx="532">
                  <c:v>6.7852588363636395E-3</c:v>
                </c:pt>
                <c:pt idx="533">
                  <c:v>8.0825757090909108E-3</c:v>
                </c:pt>
                <c:pt idx="534">
                  <c:v>8.4429578333333356E-3</c:v>
                </c:pt>
                <c:pt idx="535">
                  <c:v>8.8408106111111107E-3</c:v>
                </c:pt>
                <c:pt idx="536">
                  <c:v>9.4652883888888956E-3</c:v>
                </c:pt>
                <c:pt idx="537">
                  <c:v>1.0116961166666666E-2</c:v>
                </c:pt>
                <c:pt idx="538">
                  <c:v>8.529578944444444E-3</c:v>
                </c:pt>
                <c:pt idx="539">
                  <c:v>8.8245943333333365E-3</c:v>
                </c:pt>
                <c:pt idx="540">
                  <c:v>1.0530022999999998E-2</c:v>
                </c:pt>
                <c:pt idx="541">
                  <c:v>6.5579414444444433E-3</c:v>
                </c:pt>
                <c:pt idx="542">
                  <c:v>8.8093852777777811E-3</c:v>
                </c:pt>
                <c:pt idx="543">
                  <c:v>7.5229610555555566E-3</c:v>
                </c:pt>
                <c:pt idx="544">
                  <c:v>8.2727372777777839E-3</c:v>
                </c:pt>
                <c:pt idx="545">
                  <c:v>7.215254666666668E-3</c:v>
                </c:pt>
                <c:pt idx="546">
                  <c:v>8.6729066666666726E-3</c:v>
                </c:pt>
                <c:pt idx="547">
                  <c:v>9.1410635555555508E-3</c:v>
                </c:pt>
                <c:pt idx="548">
                  <c:v>6.4157216666666681E-3</c:v>
                </c:pt>
                <c:pt idx="549">
                  <c:v>6.2850849444444461E-3</c:v>
                </c:pt>
                <c:pt idx="550">
                  <c:v>7.4950610000000042E-3</c:v>
                </c:pt>
                <c:pt idx="551">
                  <c:v>6.2142772222222231E-3</c:v>
                </c:pt>
                <c:pt idx="552">
                  <c:v>6.9962845555555566E-3</c:v>
                </c:pt>
                <c:pt idx="553">
                  <c:v>8.4595770000000063E-3</c:v>
                </c:pt>
                <c:pt idx="554">
                  <c:v>8.0052190555555541E-3</c:v>
                </c:pt>
                <c:pt idx="555">
                  <c:v>7.379975724576081E-3</c:v>
                </c:pt>
                <c:pt idx="556">
                  <c:v>7.2814796226964322E-3</c:v>
                </c:pt>
                <c:pt idx="557">
                  <c:v>7.8615931154480297E-3</c:v>
                </c:pt>
                <c:pt idx="558">
                  <c:v>7.8343089052428597E-3</c:v>
                </c:pt>
                <c:pt idx="559">
                  <c:v>7.6360936953665534E-3</c:v>
                </c:pt>
                <c:pt idx="560">
                  <c:v>6.8267369372904761E-3</c:v>
                </c:pt>
                <c:pt idx="561">
                  <c:v>7.6776989351190492E-3</c:v>
                </c:pt>
                <c:pt idx="562">
                  <c:v>7.8098863025958193E-3</c:v>
                </c:pt>
                <c:pt idx="563">
                  <c:v>6.956936506685712E-3</c:v>
                </c:pt>
                <c:pt idx="564">
                  <c:v>6.79322323032265E-3</c:v>
                </c:pt>
                <c:pt idx="565">
                  <c:v>7.5277204550857129E-3</c:v>
                </c:pt>
                <c:pt idx="566">
                  <c:v>7.6127748135616704E-3</c:v>
                </c:pt>
                <c:pt idx="567">
                  <c:v>4.6618775357333631E-3</c:v>
                </c:pt>
                <c:pt idx="568">
                  <c:v>6.5047459766074643E-3</c:v>
                </c:pt>
                <c:pt idx="569">
                  <c:v>7.0734121789249602E-3</c:v>
                </c:pt>
                <c:pt idx="570">
                  <c:v>7.0790688246847979E-3</c:v>
                </c:pt>
                <c:pt idx="571">
                  <c:v>4.6243700686433948E-3</c:v>
                </c:pt>
                <c:pt idx="572">
                  <c:v>4.7935038251344575E-3</c:v>
                </c:pt>
                <c:pt idx="573">
                  <c:v>5.9955284398612793E-3</c:v>
                </c:pt>
                <c:pt idx="574">
                  <c:v>7.0617394897794583E-3</c:v>
                </c:pt>
                <c:pt idx="575">
                  <c:v>7.119235677308695E-3</c:v>
                </c:pt>
                <c:pt idx="576">
                  <c:v>3.6673699074666099E-3</c:v>
                </c:pt>
                <c:pt idx="577">
                  <c:v>5.391629771963502E-3</c:v>
                </c:pt>
                <c:pt idx="578">
                  <c:v>6.1270263830649381E-3</c:v>
                </c:pt>
                <c:pt idx="579">
                  <c:v>6.8382287340381567E-3</c:v>
                </c:pt>
                <c:pt idx="580">
                  <c:v>6.6512262203455384E-3</c:v>
                </c:pt>
                <c:pt idx="581">
                  <c:v>4.764443671397168E-3</c:v>
                </c:pt>
                <c:pt idx="582">
                  <c:v>4.0483388435115404E-3</c:v>
                </c:pt>
                <c:pt idx="583">
                  <c:v>6.0613226049184036E-3</c:v>
                </c:pt>
                <c:pt idx="584">
                  <c:v>6.7422136765521862E-3</c:v>
                </c:pt>
                <c:pt idx="585">
                  <c:v>6.8581668810206754E-3</c:v>
                </c:pt>
                <c:pt idx="586">
                  <c:v>3.701490363887101E-3</c:v>
                </c:pt>
                <c:pt idx="587">
                  <c:v>3.6608048175743001E-3</c:v>
                </c:pt>
                <c:pt idx="588">
                  <c:v>4.9615331206089922E-3</c:v>
                </c:pt>
                <c:pt idx="589">
                  <c:v>7.8683023362748922E-3</c:v>
                </c:pt>
                <c:pt idx="590">
                  <c:v>7.6560020962067772E-3</c:v>
                </c:pt>
                <c:pt idx="591">
                  <c:v>8.325256533754927E-3</c:v>
                </c:pt>
                <c:pt idx="592">
                  <c:v>7.8859902312231923E-3</c:v>
                </c:pt>
                <c:pt idx="593">
                  <c:v>6.716071517650757E-3</c:v>
                </c:pt>
                <c:pt idx="594">
                  <c:v>8.0140910631166812E-3</c:v>
                </c:pt>
                <c:pt idx="595">
                  <c:v>4.9915692894476173E-3</c:v>
                </c:pt>
                <c:pt idx="596">
                  <c:v>6.1818809420869578E-3</c:v>
                </c:pt>
                <c:pt idx="597">
                  <c:v>7.8743682995173914E-3</c:v>
                </c:pt>
                <c:pt idx="598">
                  <c:v>6.2227640393811914E-3</c:v>
                </c:pt>
                <c:pt idx="599">
                  <c:v>5.9091538389092401E-3</c:v>
                </c:pt>
                <c:pt idx="600">
                  <c:v>6.5216628130408743E-3</c:v>
                </c:pt>
                <c:pt idx="601">
                  <c:v>6.5746378980928522E-3</c:v>
                </c:pt>
                <c:pt idx="602">
                  <c:v>6.6781275871553554E-3</c:v>
                </c:pt>
                <c:pt idx="603">
                  <c:v>1.975858116744928E-3</c:v>
                </c:pt>
                <c:pt idx="604">
                  <c:v>6.5904163015637332E-3</c:v>
                </c:pt>
                <c:pt idx="605">
                  <c:v>5.5359902572974353E-3</c:v>
                </c:pt>
                <c:pt idx="606">
                  <c:v>7.5372926473919995E-3</c:v>
                </c:pt>
                <c:pt idx="607">
                  <c:v>7.5288769899101299E-3</c:v>
                </c:pt>
                <c:pt idx="608">
                  <c:v>7.2612312257326209E-3</c:v>
                </c:pt>
                <c:pt idx="609">
                  <c:v>7.5546001637064007E-3</c:v>
                </c:pt>
                <c:pt idx="610">
                  <c:v>7.3253004233063534E-3</c:v>
                </c:pt>
                <c:pt idx="611">
                  <c:v>7.4851225886791691E-3</c:v>
                </c:pt>
                <c:pt idx="612">
                  <c:v>6.8346344883693363E-3</c:v>
                </c:pt>
                <c:pt idx="613">
                  <c:v>7.4253665070721838E-3</c:v>
                </c:pt>
                <c:pt idx="614">
                  <c:v>7.7364775930277088E-3</c:v>
                </c:pt>
                <c:pt idx="615">
                  <c:v>7.6357485554233353E-3</c:v>
                </c:pt>
                <c:pt idx="616">
                  <c:v>7.5817179769125482E-3</c:v>
                </c:pt>
                <c:pt idx="617">
                  <c:v>7.5716905941704349E-3</c:v>
                </c:pt>
                <c:pt idx="618">
                  <c:v>7.618696421240391E-3</c:v>
                </c:pt>
                <c:pt idx="619">
                  <c:v>6.8891039501909352E-3</c:v>
                </c:pt>
                <c:pt idx="620">
                  <c:v>7.3938939734846682E-3</c:v>
                </c:pt>
                <c:pt idx="621">
                  <c:v>7.3910018833682929E-3</c:v>
                </c:pt>
                <c:pt idx="622">
                  <c:v>7.4326125438171058E-3</c:v>
                </c:pt>
                <c:pt idx="623">
                  <c:v>7.3152286426706702E-3</c:v>
                </c:pt>
                <c:pt idx="624">
                  <c:v>7.3826274931086131E-3</c:v>
                </c:pt>
                <c:pt idx="625">
                  <c:v>7.5667804920000886E-3</c:v>
                </c:pt>
                <c:pt idx="654">
                  <c:v>6.3264945591272725E-3</c:v>
                </c:pt>
                <c:pt idx="655">
                  <c:v>5.0148650952484873E-3</c:v>
                </c:pt>
                <c:pt idx="656">
                  <c:v>9.0433666540848511E-3</c:v>
                </c:pt>
                <c:pt idx="657">
                  <c:v>6.7918729357818227E-3</c:v>
                </c:pt>
                <c:pt idx="658">
                  <c:v>6.9829811559030336E-3</c:v>
                </c:pt>
                <c:pt idx="659">
                  <c:v>9.742703297090911E-3</c:v>
                </c:pt>
                <c:pt idx="660">
                  <c:v>7.5130078601454526E-3</c:v>
                </c:pt>
                <c:pt idx="661">
                  <c:v>7.036730342812123E-3</c:v>
                </c:pt>
                <c:pt idx="662">
                  <c:v>8.2126431097454544E-3</c:v>
                </c:pt>
                <c:pt idx="663">
                  <c:v>7.7936980584484882E-3</c:v>
                </c:pt>
                <c:pt idx="664">
                  <c:v>5.4602368301090902E-3</c:v>
                </c:pt>
                <c:pt idx="665">
                  <c:v>8.6060572972606122E-3</c:v>
                </c:pt>
                <c:pt idx="666">
                  <c:v>5.2892845550787885E-3</c:v>
                </c:pt>
                <c:pt idx="667">
                  <c:v>7.2579978289212116E-3</c:v>
                </c:pt>
                <c:pt idx="668">
                  <c:v>6.8899652018909107E-3</c:v>
                </c:pt>
                <c:pt idx="669">
                  <c:v>8.4758648223030378E-3</c:v>
                </c:pt>
                <c:pt idx="670">
                  <c:v>9.3213693930424245E-3</c:v>
                </c:pt>
                <c:pt idx="671">
                  <c:v>9.0627760826909147E-3</c:v>
                </c:pt>
                <c:pt idx="672">
                  <c:v>9.3098730391757614E-3</c:v>
                </c:pt>
                <c:pt idx="673">
                  <c:v>7.4179016599757565E-3</c:v>
                </c:pt>
                <c:pt idx="674">
                  <c:v>5.9262124199515182E-3</c:v>
                </c:pt>
                <c:pt idx="675">
                  <c:v>7.4604530996121264E-3</c:v>
                </c:pt>
                <c:pt idx="676">
                  <c:v>8.1497864217212161E-3</c:v>
                </c:pt>
                <c:pt idx="677">
                  <c:v>9.0469499332121207E-3</c:v>
                </c:pt>
                <c:pt idx="678">
                  <c:v>9.928436598521221E-3</c:v>
                </c:pt>
                <c:pt idx="679">
                  <c:v>7.7090430890666729E-3</c:v>
                </c:pt>
                <c:pt idx="680">
                  <c:v>9.3325671403151501E-3</c:v>
                </c:pt>
                <c:pt idx="681">
                  <c:v>9.5163594988848504E-3</c:v>
                </c:pt>
                <c:pt idx="703">
                  <c:v>5.1997099000000019E-3</c:v>
                </c:pt>
                <c:pt idx="704">
                  <c:v>4.8869666666666685E-3</c:v>
                </c:pt>
                <c:pt idx="706">
                  <c:v>7.7920690777777812E-3</c:v>
                </c:pt>
                <c:pt idx="707">
                  <c:v>8.3925677555555592E-3</c:v>
                </c:pt>
                <c:pt idx="708">
                  <c:v>8.5269670444444445E-3</c:v>
                </c:pt>
                <c:pt idx="709">
                  <c:v>8.9077308222222287E-3</c:v>
                </c:pt>
                <c:pt idx="710">
                  <c:v>4.7560378888888907E-3</c:v>
                </c:pt>
                <c:pt idx="711">
                  <c:v>6.294307544444446E-3</c:v>
                </c:pt>
                <c:pt idx="712">
                  <c:v>6.7755758333333371E-3</c:v>
                </c:pt>
                <c:pt idx="713">
                  <c:v>7.8386948555555554E-3</c:v>
                </c:pt>
                <c:pt idx="714">
                  <c:v>8.268811322222222E-3</c:v>
                </c:pt>
                <c:pt idx="715">
                  <c:v>8.9245709888888906E-3</c:v>
                </c:pt>
                <c:pt idx="716">
                  <c:v>9.1396853888888949E-3</c:v>
                </c:pt>
                <c:pt idx="717">
                  <c:v>5.1289295666666667E-3</c:v>
                </c:pt>
                <c:pt idx="718">
                  <c:v>6.1644160222222204E-3</c:v>
                </c:pt>
                <c:pt idx="719">
                  <c:v>8.4414808666666719E-3</c:v>
                </c:pt>
                <c:pt idx="720">
                  <c:v>8.7208125555555561E-3</c:v>
                </c:pt>
                <c:pt idx="721">
                  <c:v>8.5922848333333385E-3</c:v>
                </c:pt>
                <c:pt idx="722">
                  <c:v>8.8061232111111155E-3</c:v>
                </c:pt>
                <c:pt idx="723">
                  <c:v>8.9768929111111138E-3</c:v>
                </c:pt>
                <c:pt idx="724">
                  <c:v>6.1563138888888914E-3</c:v>
                </c:pt>
                <c:pt idx="725">
                  <c:v>6.7018976888888913E-3</c:v>
                </c:pt>
                <c:pt idx="726">
                  <c:v>8.009549011111115E-3</c:v>
                </c:pt>
                <c:pt idx="727">
                  <c:v>8.4846034444444468E-3</c:v>
                </c:pt>
                <c:pt idx="728">
                  <c:v>9.0428821000000034E-3</c:v>
                </c:pt>
                <c:pt idx="729">
                  <c:v>9.1953193444444491E-3</c:v>
                </c:pt>
                <c:pt idx="730">
                  <c:v>9.2218987222222187E-3</c:v>
                </c:pt>
                <c:pt idx="731">
                  <c:v>4.2055176206896566E-3</c:v>
                </c:pt>
                <c:pt idx="732">
                  <c:v>5.6732607701149461E-3</c:v>
                </c:pt>
                <c:pt idx="733">
                  <c:v>7.031809977011496E-3</c:v>
                </c:pt>
                <c:pt idx="734">
                  <c:v>6.2075928850574731E-3</c:v>
                </c:pt>
                <c:pt idx="735">
                  <c:v>3.6421947241379342E-3</c:v>
                </c:pt>
                <c:pt idx="736">
                  <c:v>3.8757399655172426E-3</c:v>
                </c:pt>
                <c:pt idx="737">
                  <c:v>6.1706742298850582E-3</c:v>
                </c:pt>
                <c:pt idx="738">
                  <c:v>7.5197898620689672E-3</c:v>
                </c:pt>
                <c:pt idx="739">
                  <c:v>7.9528863908046015E-3</c:v>
                </c:pt>
                <c:pt idx="740">
                  <c:v>3.651948034482759E-3</c:v>
                </c:pt>
                <c:pt idx="741">
                  <c:v>4.6919732298850575E-3</c:v>
                </c:pt>
                <c:pt idx="742">
                  <c:v>5.0805052988505761E-3</c:v>
                </c:pt>
                <c:pt idx="743">
                  <c:v>5.4123796321839113E-3</c:v>
                </c:pt>
                <c:pt idx="744">
                  <c:v>5.1186761264367811E-3</c:v>
                </c:pt>
                <c:pt idx="745">
                  <c:v>3.9489796896551741E-3</c:v>
                </c:pt>
                <c:pt idx="746">
                  <c:v>3.8607882068965537E-3</c:v>
                </c:pt>
                <c:pt idx="747">
                  <c:v>4.9965244712643709E-3</c:v>
                </c:pt>
                <c:pt idx="748">
                  <c:v>6.0222188275862055E-3</c:v>
                </c:pt>
                <c:pt idx="749">
                  <c:v>6.6157600919540278E-3</c:v>
                </c:pt>
                <c:pt idx="750">
                  <c:v>3.5748337586206914E-3</c:v>
                </c:pt>
                <c:pt idx="751">
                  <c:v>3.2721147826086975E-3</c:v>
                </c:pt>
                <c:pt idx="752">
                  <c:v>3.2969296956521757E-3</c:v>
                </c:pt>
                <c:pt idx="753">
                  <c:v>5.6046158152173895E-3</c:v>
                </c:pt>
                <c:pt idx="754">
                  <c:v>6.1728115978260875E-3</c:v>
                </c:pt>
                <c:pt idx="755">
                  <c:v>7.3186241086956524E-3</c:v>
                </c:pt>
                <c:pt idx="756">
                  <c:v>7.5603724673913072E-3</c:v>
                </c:pt>
                <c:pt idx="757">
                  <c:v>4.1468028260869556E-3</c:v>
                </c:pt>
                <c:pt idx="758">
                  <c:v>3.7156857500000016E-3</c:v>
                </c:pt>
                <c:pt idx="759">
                  <c:v>5.9920511086956523E-3</c:v>
                </c:pt>
                <c:pt idx="760">
                  <c:v>6.1674655760869546E-3</c:v>
                </c:pt>
                <c:pt idx="761">
                  <c:v>6.5827538478260873E-3</c:v>
                </c:pt>
                <c:pt idx="762">
                  <c:v>7.6994213586956545E-3</c:v>
                </c:pt>
                <c:pt idx="763">
                  <c:v>3.2395697065217407E-3</c:v>
                </c:pt>
                <c:pt idx="764">
                  <c:v>3.3819669347826091E-3</c:v>
                </c:pt>
                <c:pt idx="765">
                  <c:v>5.6198064239130459E-3</c:v>
                </c:pt>
                <c:pt idx="766">
                  <c:v>5.5733774239130488E-3</c:v>
                </c:pt>
                <c:pt idx="767">
                  <c:v>4.3768005000000016E-3</c:v>
                </c:pt>
                <c:pt idx="768">
                  <c:v>6.7191569347826111E-3</c:v>
                </c:pt>
                <c:pt idx="769">
                  <c:v>4.9808382087912105E-3</c:v>
                </c:pt>
                <c:pt idx="770">
                  <c:v>5.5977664835164843E-3</c:v>
                </c:pt>
                <c:pt idx="771">
                  <c:v>5.9506658791208811E-3</c:v>
                </c:pt>
                <c:pt idx="772">
                  <c:v>6.6383125714285724E-3</c:v>
                </c:pt>
                <c:pt idx="773">
                  <c:v>4.2651428571428571E-3</c:v>
                </c:pt>
                <c:pt idx="774">
                  <c:v>6.2991513516483522E-3</c:v>
                </c:pt>
                <c:pt idx="775">
                  <c:v>5.8985993956044008E-3</c:v>
                </c:pt>
                <c:pt idx="776">
                  <c:v>6.3356311868131921E-3</c:v>
                </c:pt>
                <c:pt idx="777">
                  <c:v>4.5081308241758265E-3</c:v>
                </c:pt>
                <c:pt idx="778">
                  <c:v>4.8759145054945068E-3</c:v>
                </c:pt>
                <c:pt idx="779">
                  <c:v>5.852351879120879E-3</c:v>
                </c:pt>
                <c:pt idx="780">
                  <c:v>7.191108725274729E-3</c:v>
                </c:pt>
                <c:pt idx="781">
                  <c:v>5.6237561702127681E-3</c:v>
                </c:pt>
                <c:pt idx="782">
                  <c:v>8.1023183617021238E-3</c:v>
                </c:pt>
                <c:pt idx="783">
                  <c:v>7.4325866808510671E-3</c:v>
                </c:pt>
                <c:pt idx="784">
                  <c:v>7.884085329787233E-3</c:v>
                </c:pt>
                <c:pt idx="785">
                  <c:v>8.5058115744680914E-3</c:v>
                </c:pt>
                <c:pt idx="786">
                  <c:v>8.1075465638297938E-3</c:v>
                </c:pt>
                <c:pt idx="787">
                  <c:v>8.0756495319149035E-3</c:v>
                </c:pt>
                <c:pt idx="788">
                  <c:v>7.1984330000000023E-3</c:v>
                </c:pt>
                <c:pt idx="789">
                  <c:v>6.4393539148936236E-3</c:v>
                </c:pt>
                <c:pt idx="790">
                  <c:v>8.3409699255319186E-3</c:v>
                </c:pt>
                <c:pt idx="791">
                  <c:v>8.5915782127659671E-3</c:v>
                </c:pt>
                <c:pt idx="792">
                  <c:v>8.5561095000000042E-3</c:v>
                </c:pt>
                <c:pt idx="793">
                  <c:v>8.2514330000000059E-3</c:v>
                </c:pt>
                <c:pt idx="794">
                  <c:v>8.4329843723404303E-3</c:v>
                </c:pt>
                <c:pt idx="795">
                  <c:v>6.2227542340425514E-3</c:v>
                </c:pt>
                <c:pt idx="796">
                  <c:v>7.2037450957446875E-3</c:v>
                </c:pt>
                <c:pt idx="797">
                  <c:v>6.3317290212765998E-3</c:v>
                </c:pt>
                <c:pt idx="798">
                  <c:v>7.5744775851063848E-3</c:v>
                </c:pt>
                <c:pt idx="799">
                  <c:v>6.6060338191489378E-3</c:v>
                </c:pt>
                <c:pt idx="800">
                  <c:v>7.0818829787234038E-3</c:v>
                </c:pt>
                <c:pt idx="801">
                  <c:v>8.4323644574468108E-3</c:v>
                </c:pt>
              </c:numCache>
            </c:numRef>
          </c:xVal>
          <c:yVal>
            <c:numRef>
              <c:f>'[All_INSEY_2007_GreenSeeker.xls]All Data'!$BA$4:$BA$826</c:f>
              <c:numCache>
                <c:formatCode>General</c:formatCode>
                <c:ptCount val="823"/>
                <c:pt idx="803">
                  <c:v>2.4943490590000001</c:v>
                </c:pt>
                <c:pt idx="804">
                  <c:v>2.947867069</c:v>
                </c:pt>
                <c:pt idx="805">
                  <c:v>3.8549030909999997</c:v>
                </c:pt>
                <c:pt idx="807">
                  <c:v>3.9682825939999997</c:v>
                </c:pt>
                <c:pt idx="808">
                  <c:v>3.8549030909999997</c:v>
                </c:pt>
                <c:pt idx="809">
                  <c:v>2.6077285610000009</c:v>
                </c:pt>
                <c:pt idx="810">
                  <c:v>3.7415235880000011</c:v>
                </c:pt>
                <c:pt idx="811">
                  <c:v>3.8549030909999997</c:v>
                </c:pt>
                <c:pt idx="812">
                  <c:v>3.8549030909999997</c:v>
                </c:pt>
                <c:pt idx="813">
                  <c:v>2.834487567</c:v>
                </c:pt>
                <c:pt idx="814">
                  <c:v>3.7415235880000011</c:v>
                </c:pt>
                <c:pt idx="815">
                  <c:v>3.2880055780000008</c:v>
                </c:pt>
                <c:pt idx="816">
                  <c:v>2.4943490590000001</c:v>
                </c:pt>
                <c:pt idx="817">
                  <c:v>2.834487567</c:v>
                </c:pt>
                <c:pt idx="818">
                  <c:v>3.8549030909999997</c:v>
                </c:pt>
                <c:pt idx="819">
                  <c:v>3.4013850799999998</c:v>
                </c:pt>
                <c:pt idx="820">
                  <c:v>2.834487567</c:v>
                </c:pt>
                <c:pt idx="821">
                  <c:v>4.4218006040000004</c:v>
                </c:pt>
                <c:pt idx="822">
                  <c:v>4.3084211019999996</c:v>
                </c:pt>
              </c:numCache>
            </c:numRef>
          </c:yVal>
        </c:ser>
        <c:ser>
          <c:idx val="31"/>
          <c:order val="31"/>
          <c:tx>
            <c:strRef>
              <c:f>'[All_INSEY_2007_GreenSeeker.xls]All Data'!$BB$3</c:f>
              <c:strCache>
                <c:ptCount val="1"/>
                <c:pt idx="0">
                  <c:v>PKNP 2004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Data'!$BB$847:$BB$858</c:f>
              <c:numCache>
                <c:formatCode>General</c:formatCode>
                <c:ptCount val="12"/>
                <c:pt idx="0">
                  <c:v>5.2307660038010519E-3</c:v>
                </c:pt>
                <c:pt idx="1">
                  <c:v>5.7652482269503584E-3</c:v>
                </c:pt>
                <c:pt idx="2">
                  <c:v>6.4071808510638316E-3</c:v>
                </c:pt>
                <c:pt idx="3">
                  <c:v>6.7296855444305397E-3</c:v>
                </c:pt>
                <c:pt idx="4">
                  <c:v>4.5809574468085095E-3</c:v>
                </c:pt>
                <c:pt idx="5">
                  <c:v>6.7645520442219465E-3</c:v>
                </c:pt>
                <c:pt idx="6">
                  <c:v>6.3994715616743168E-3</c:v>
                </c:pt>
                <c:pt idx="7">
                  <c:v>6.6731748018356296E-3</c:v>
                </c:pt>
                <c:pt idx="8">
                  <c:v>4.8332624113475216E-3</c:v>
                </c:pt>
                <c:pt idx="9">
                  <c:v>5.5572289766970635E-3</c:v>
                </c:pt>
                <c:pt idx="10">
                  <c:v>6.8624036990682794E-3</c:v>
                </c:pt>
                <c:pt idx="11">
                  <c:v>6.4873005319148963E-3</c:v>
                </c:pt>
              </c:numCache>
            </c:numRef>
          </c:xVal>
          <c:yVal>
            <c:numRef>
              <c:f>'[All_INSEY_2007_GreenSeeker.xls]All Data'!$BI$847:$BI$858</c:f>
              <c:numCache>
                <c:formatCode>General</c:formatCode>
                <c:ptCount val="12"/>
                <c:pt idx="0">
                  <c:v>2.154030339083878</c:v>
                </c:pt>
                <c:pt idx="1">
                  <c:v>2.1880413444378366</c:v>
                </c:pt>
                <c:pt idx="2">
                  <c:v>3.775221594289115</c:v>
                </c:pt>
                <c:pt idx="4">
                  <c:v>1.5758432480666267</c:v>
                </c:pt>
                <c:pt idx="5">
                  <c:v>4.1720166567519339</c:v>
                </c:pt>
                <c:pt idx="6">
                  <c:v>3.0836644854253432</c:v>
                </c:pt>
                <c:pt idx="7">
                  <c:v>3.1970345032718632</c:v>
                </c:pt>
                <c:pt idx="8">
                  <c:v>2.0746713265913161</c:v>
                </c:pt>
                <c:pt idx="9">
                  <c:v>2.7662284354550861</c:v>
                </c:pt>
                <c:pt idx="10">
                  <c:v>4.4667787031528894</c:v>
                </c:pt>
                <c:pt idx="11">
                  <c:v>3.775221594289115</c:v>
                </c:pt>
              </c:numCache>
            </c:numRef>
          </c:yVal>
        </c:ser>
        <c:ser>
          <c:idx val="32"/>
          <c:order val="32"/>
          <c:tx>
            <c:strRef>
              <c:f>'[All_INSEY_2007_GreenSeeker.xls]All Data'!$BC$3</c:f>
              <c:strCache>
                <c:ptCount val="1"/>
                <c:pt idx="0">
                  <c:v>222 2004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Data'!$BC$827:$BC$846</c:f>
              <c:numCache>
                <c:formatCode>General</c:formatCode>
                <c:ptCount val="20"/>
                <c:pt idx="0">
                  <c:v>4.5211603211603229E-3</c:v>
                </c:pt>
                <c:pt idx="1">
                  <c:v>6.2879639532580729E-3</c:v>
                </c:pt>
                <c:pt idx="2">
                  <c:v>7.3573948382771905E-3</c:v>
                </c:pt>
                <c:pt idx="3">
                  <c:v>7.4162833081950772E-3</c:v>
                </c:pt>
                <c:pt idx="4">
                  <c:v>3.2721450118508941E-3</c:v>
                </c:pt>
                <c:pt idx="5">
                  <c:v>3.3895424836601303E-3</c:v>
                </c:pt>
                <c:pt idx="6">
                  <c:v>5.8330861404390826E-3</c:v>
                </c:pt>
                <c:pt idx="7">
                  <c:v>7.2062589480236571E-3</c:v>
                </c:pt>
                <c:pt idx="8">
                  <c:v>7.388569273863394E-3</c:v>
                </c:pt>
                <c:pt idx="9">
                  <c:v>3.9188997821350772E-3</c:v>
                </c:pt>
                <c:pt idx="10">
                  <c:v>4.1630594283167816E-3</c:v>
                </c:pt>
                <c:pt idx="11">
                  <c:v>6.3120254229142685E-3</c:v>
                </c:pt>
                <c:pt idx="12">
                  <c:v>7.3363934544406076E-3</c:v>
                </c:pt>
                <c:pt idx="14">
                  <c:v>3.6250703522149618E-3</c:v>
                </c:pt>
                <c:pt idx="15">
                  <c:v>3.8441020852785566E-3</c:v>
                </c:pt>
                <c:pt idx="16">
                  <c:v>6.3160825163398682E-3</c:v>
                </c:pt>
                <c:pt idx="17">
                  <c:v>6.6916309942780562E-3</c:v>
                </c:pt>
                <c:pt idx="18">
                  <c:v>7.5311546840958667E-3</c:v>
                </c:pt>
                <c:pt idx="19">
                  <c:v>3.2801956594603679E-3</c:v>
                </c:pt>
              </c:numCache>
            </c:numRef>
          </c:xVal>
          <c:yVal>
            <c:numRef>
              <c:f>'[All_INSEY_2007_GreenSeeker.xls]All Data'!$BI$827:$BI$846</c:f>
              <c:numCache>
                <c:formatCode>General</c:formatCode>
                <c:ptCount val="20"/>
                <c:pt idx="0">
                  <c:v>1.5645062462819754</c:v>
                </c:pt>
                <c:pt idx="1">
                  <c:v>2.2447263533610964</c:v>
                </c:pt>
                <c:pt idx="2">
                  <c:v>1.9159533016061878</c:v>
                </c:pt>
                <c:pt idx="3">
                  <c:v>2.0746713265913161</c:v>
                </c:pt>
                <c:pt idx="4">
                  <c:v>1.7005502676977995</c:v>
                </c:pt>
                <c:pt idx="5">
                  <c:v>1.337766210588935</c:v>
                </c:pt>
                <c:pt idx="6">
                  <c:v>1.337766210588935</c:v>
                </c:pt>
                <c:pt idx="7">
                  <c:v>1.7118872694824516</c:v>
                </c:pt>
                <c:pt idx="8">
                  <c:v>3.7525475907198107</c:v>
                </c:pt>
                <c:pt idx="9">
                  <c:v>1.5645062462819754</c:v>
                </c:pt>
                <c:pt idx="10">
                  <c:v>1.0996891731112439</c:v>
                </c:pt>
                <c:pt idx="11">
                  <c:v>1.8479312908982746</c:v>
                </c:pt>
                <c:pt idx="12">
                  <c:v>2.9589574657941702</c:v>
                </c:pt>
                <c:pt idx="14">
                  <c:v>1.0430041641879839</c:v>
                </c:pt>
                <c:pt idx="15">
                  <c:v>1.0996891731112439</c:v>
                </c:pt>
                <c:pt idx="16">
                  <c:v>1.5985172516359316</c:v>
                </c:pt>
                <c:pt idx="17">
                  <c:v>1.9953123140987523</c:v>
                </c:pt>
                <c:pt idx="18">
                  <c:v>3.5938295657346822</c:v>
                </c:pt>
                <c:pt idx="19">
                  <c:v>0.87294913741820412</c:v>
                </c:pt>
              </c:numCache>
            </c:numRef>
          </c:yVal>
        </c:ser>
        <c:ser>
          <c:idx val="33"/>
          <c:order val="33"/>
          <c:tx>
            <c:strRef>
              <c:f>'[All_INSEY_2007_GreenSeeker.xls]All Data'!$BE$3</c:f>
              <c:strCache>
                <c:ptCount val="1"/>
                <c:pt idx="0">
                  <c:v>301 2004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Data'!$BE$859:$BE$876</c:f>
              <c:numCache>
                <c:formatCode>General</c:formatCode>
                <c:ptCount val="18"/>
                <c:pt idx="0">
                  <c:v>3.9816368177387935E-3</c:v>
                </c:pt>
                <c:pt idx="1">
                  <c:v>5.176475358964038E-3</c:v>
                </c:pt>
                <c:pt idx="2">
                  <c:v>7.9372858796296335E-3</c:v>
                </c:pt>
                <c:pt idx="3">
                  <c:v>7.5897221268315038E-3</c:v>
                </c:pt>
                <c:pt idx="4">
                  <c:v>8.9522627037923116E-3</c:v>
                </c:pt>
                <c:pt idx="5">
                  <c:v>9.1027700410972467E-3</c:v>
                </c:pt>
                <c:pt idx="6">
                  <c:v>6.7484182098765432E-3</c:v>
                </c:pt>
                <c:pt idx="7">
                  <c:v>5.9999553206699372E-3</c:v>
                </c:pt>
                <c:pt idx="8">
                  <c:v>7.6843086192810491E-3</c:v>
                </c:pt>
                <c:pt idx="9">
                  <c:v>8.4191449652777795E-3</c:v>
                </c:pt>
                <c:pt idx="10">
                  <c:v>7.5587141714324613E-3</c:v>
                </c:pt>
                <c:pt idx="11">
                  <c:v>9.2531519554093621E-3</c:v>
                </c:pt>
                <c:pt idx="12">
                  <c:v>5.1162398726851853E-3</c:v>
                </c:pt>
                <c:pt idx="13">
                  <c:v>6.8629711328976059E-3</c:v>
                </c:pt>
                <c:pt idx="14">
                  <c:v>7.7866536458333383E-3</c:v>
                </c:pt>
                <c:pt idx="15">
                  <c:v>7.9303263435003685E-3</c:v>
                </c:pt>
                <c:pt idx="16">
                  <c:v>2.4338015334338867E-3</c:v>
                </c:pt>
                <c:pt idx="17">
                  <c:v>8.2886138344226597E-3</c:v>
                </c:pt>
              </c:numCache>
            </c:numRef>
          </c:xVal>
          <c:yVal>
            <c:numRef>
              <c:f>'[All_INSEY_2007_GreenSeeker.xls]All Data'!$BI$859:$BI$876</c:f>
              <c:numCache>
                <c:formatCode>General</c:formatCode>
                <c:ptCount val="18"/>
                <c:pt idx="0">
                  <c:v>1.6892132659131478</c:v>
                </c:pt>
                <c:pt idx="1">
                  <c:v>2.1880413444378366</c:v>
                </c:pt>
                <c:pt idx="2">
                  <c:v>4.1493426531826332</c:v>
                </c:pt>
                <c:pt idx="3">
                  <c:v>4.6254967281380122</c:v>
                </c:pt>
                <c:pt idx="4">
                  <c:v>5.1356618084473551</c:v>
                </c:pt>
                <c:pt idx="5">
                  <c:v>4.7615407495538404</c:v>
                </c:pt>
                <c:pt idx="6">
                  <c:v>2.8455874479476515</c:v>
                </c:pt>
                <c:pt idx="7">
                  <c:v>2.6415214158239158</c:v>
                </c:pt>
                <c:pt idx="8">
                  <c:v>3.5144705532421185</c:v>
                </c:pt>
                <c:pt idx="9">
                  <c:v>4.7955517549077955</c:v>
                </c:pt>
                <c:pt idx="10">
                  <c:v>4.8749107674003547</c:v>
                </c:pt>
                <c:pt idx="11">
                  <c:v>4.6481707317073164</c:v>
                </c:pt>
                <c:pt idx="12">
                  <c:v>1.8365942891136231</c:v>
                </c:pt>
                <c:pt idx="13">
                  <c:v>2.7662284354550861</c:v>
                </c:pt>
                <c:pt idx="14">
                  <c:v>4.2400386674598467</c:v>
                </c:pt>
                <c:pt idx="15">
                  <c:v>4.4667787031528894</c:v>
                </c:pt>
                <c:pt idx="16">
                  <c:v>1.1677111838191556</c:v>
                </c:pt>
                <c:pt idx="17">
                  <c:v>4.7275297441998818</c:v>
                </c:pt>
              </c:numCache>
            </c:numRef>
          </c:yVal>
        </c:ser>
        <c:ser>
          <c:idx val="34"/>
          <c:order val="34"/>
          <c:tx>
            <c:strRef>
              <c:f>'[All_INSEY_2007_GreenSeeker.xls]All Data'!$BF$3</c:f>
              <c:strCache>
                <c:ptCount val="1"/>
                <c:pt idx="0">
                  <c:v>502 2004</c:v>
                </c:pt>
              </c:strCache>
            </c:strRef>
          </c:tx>
          <c:spPr>
            <a:ln w="47625">
              <a:noFill/>
            </a:ln>
          </c:spPr>
          <c:xVal>
            <c:numRef>
              <c:f>'[All_INSEY_2007_GreenSeeker.xls]All Data'!$BF$877:$BF$904</c:f>
              <c:numCache>
                <c:formatCode>General</c:formatCode>
                <c:ptCount val="28"/>
                <c:pt idx="0">
                  <c:v>4.8582056369556384E-3</c:v>
                </c:pt>
                <c:pt idx="1">
                  <c:v>3.347416283182874E-3</c:v>
                </c:pt>
                <c:pt idx="2">
                  <c:v>5.3065017396972287E-3</c:v>
                </c:pt>
                <c:pt idx="3">
                  <c:v>4.7013156698374088E-3</c:v>
                </c:pt>
                <c:pt idx="4">
                  <c:v>7.1752111613876341E-3</c:v>
                </c:pt>
                <c:pt idx="5">
                  <c:v>7.0992853812853829E-3</c:v>
                </c:pt>
                <c:pt idx="6">
                  <c:v>8.5938480817428203E-3</c:v>
                </c:pt>
                <c:pt idx="7">
                  <c:v>4.266977466977467E-3</c:v>
                </c:pt>
                <c:pt idx="8">
                  <c:v>5.3041451474681294E-3</c:v>
                </c:pt>
                <c:pt idx="9">
                  <c:v>4.7737951590892782E-3</c:v>
                </c:pt>
                <c:pt idx="10">
                  <c:v>5.7446641049582253E-3</c:v>
                </c:pt>
                <c:pt idx="11">
                  <c:v>8.6815484515484504E-3</c:v>
                </c:pt>
                <c:pt idx="12">
                  <c:v>8.8686395187866883E-3</c:v>
                </c:pt>
                <c:pt idx="13">
                  <c:v>8.9292197998080379E-3</c:v>
                </c:pt>
                <c:pt idx="14">
                  <c:v>4.8394688644688702E-3</c:v>
                </c:pt>
                <c:pt idx="15">
                  <c:v>4.3213972768594627E-3</c:v>
                </c:pt>
                <c:pt idx="16">
                  <c:v>7.3081023416427171E-3</c:v>
                </c:pt>
                <c:pt idx="17">
                  <c:v>7.4647543632837777E-3</c:v>
                </c:pt>
                <c:pt idx="18">
                  <c:v>8.385185370185377E-3</c:v>
                </c:pt>
                <c:pt idx="19">
                  <c:v>8.679667422524566E-3</c:v>
                </c:pt>
                <c:pt idx="20">
                  <c:v>9.2139888434006108E-3</c:v>
                </c:pt>
                <c:pt idx="21">
                  <c:v>5.5294986665381414E-3</c:v>
                </c:pt>
                <c:pt idx="22">
                  <c:v>5.7554640119655597E-3</c:v>
                </c:pt>
                <c:pt idx="23">
                  <c:v>6.1683908221408243E-3</c:v>
                </c:pt>
                <c:pt idx="24">
                  <c:v>7.8743270618270664E-3</c:v>
                </c:pt>
                <c:pt idx="25">
                  <c:v>8.6774991324465051E-3</c:v>
                </c:pt>
                <c:pt idx="26">
                  <c:v>9.1679843489843559E-3</c:v>
                </c:pt>
                <c:pt idx="27">
                  <c:v>9.1010329670329695E-3</c:v>
                </c:pt>
              </c:numCache>
            </c:numRef>
          </c:xVal>
          <c:yVal>
            <c:numRef>
              <c:f>'[All_INSEY_2007_GreenSeeker.xls]All Data'!$BI$877:$BI$904</c:f>
              <c:numCache>
                <c:formatCode>General</c:formatCode>
                <c:ptCount val="28"/>
                <c:pt idx="0">
                  <c:v>1.1337001784651994</c:v>
                </c:pt>
                <c:pt idx="1">
                  <c:v>1.2810812016656752</c:v>
                </c:pt>
                <c:pt idx="2">
                  <c:v>1.7685722784057121</c:v>
                </c:pt>
                <c:pt idx="3">
                  <c:v>1.1903851873884601</c:v>
                </c:pt>
                <c:pt idx="4">
                  <c:v>2.2674003569304007</c:v>
                </c:pt>
                <c:pt idx="5">
                  <c:v>2.3807703747769202</c:v>
                </c:pt>
                <c:pt idx="6">
                  <c:v>3.401100535395599</c:v>
                </c:pt>
                <c:pt idx="7">
                  <c:v>1.5418322427126712</c:v>
                </c:pt>
                <c:pt idx="8">
                  <c:v>1.7685722784057121</c:v>
                </c:pt>
                <c:pt idx="9">
                  <c:v>1.417125223081499</c:v>
                </c:pt>
                <c:pt idx="10">
                  <c:v>1.6552022605591912</c:v>
                </c:pt>
                <c:pt idx="11">
                  <c:v>3.2423825104104713</c:v>
                </c:pt>
                <c:pt idx="12">
                  <c:v>2.9249464604402147</c:v>
                </c:pt>
                <c:pt idx="13">
                  <c:v>3.775221594289115</c:v>
                </c:pt>
                <c:pt idx="14">
                  <c:v>1.417125223081499</c:v>
                </c:pt>
                <c:pt idx="15">
                  <c:v>1.0203301606186801</c:v>
                </c:pt>
                <c:pt idx="16">
                  <c:v>2.4034443783462236</c:v>
                </c:pt>
                <c:pt idx="17">
                  <c:v>2.4941403926234398</c:v>
                </c:pt>
                <c:pt idx="18">
                  <c:v>4.1493426531826332</c:v>
                </c:pt>
                <c:pt idx="19">
                  <c:v>4.2287016656751941</c:v>
                </c:pt>
                <c:pt idx="20">
                  <c:v>3.5711555621653792</c:v>
                </c:pt>
                <c:pt idx="21">
                  <c:v>2.0860083283759678</c:v>
                </c:pt>
                <c:pt idx="22">
                  <c:v>1.5645062462819754</c:v>
                </c:pt>
                <c:pt idx="23">
                  <c:v>1.473810232004759</c:v>
                </c:pt>
                <c:pt idx="24">
                  <c:v>2.4034443783462236</c:v>
                </c:pt>
                <c:pt idx="25">
                  <c:v>3.2083715050565171</c:v>
                </c:pt>
                <c:pt idx="26">
                  <c:v>2.8682614515169558</c:v>
                </c:pt>
                <c:pt idx="27">
                  <c:v>2.9022724568709108</c:v>
                </c:pt>
              </c:numCache>
            </c:numRef>
          </c:yVal>
        </c:ser>
        <c:ser>
          <c:idx val="35"/>
          <c:order val="35"/>
          <c:tx>
            <c:v>2005</c:v>
          </c:tx>
          <c:spPr>
            <a:ln w="47625">
              <a:noFill/>
            </a:ln>
          </c:spPr>
          <c:xVal>
            <c:numRef>
              <c:f>'[All_INSEY_2007_GreenSeeker.xls]All Data'!$BG$905:$BG$982</c:f>
              <c:numCache>
                <c:formatCode>General</c:formatCode>
                <c:ptCount val="78"/>
                <c:pt idx="0">
                  <c:v>5.7193945868945903E-3</c:v>
                </c:pt>
                <c:pt idx="1">
                  <c:v>7.3343501984127011E-3</c:v>
                </c:pt>
                <c:pt idx="2">
                  <c:v>7.0865296378968302E-3</c:v>
                </c:pt>
                <c:pt idx="3">
                  <c:v>9.0057305850581044E-3</c:v>
                </c:pt>
                <c:pt idx="4">
                  <c:v>6.2854414682539713E-3</c:v>
                </c:pt>
                <c:pt idx="5">
                  <c:v>5.8235801091269818E-3</c:v>
                </c:pt>
                <c:pt idx="6">
                  <c:v>7.0360080891330948E-3</c:v>
                </c:pt>
                <c:pt idx="7">
                  <c:v>8.1665405919312244E-3</c:v>
                </c:pt>
                <c:pt idx="8">
                  <c:v>8.6634788359788387E-3</c:v>
                </c:pt>
                <c:pt idx="9">
                  <c:v>5.2584077380952382E-3</c:v>
                </c:pt>
                <c:pt idx="10">
                  <c:v>5.6261146125116722E-3</c:v>
                </c:pt>
                <c:pt idx="11">
                  <c:v>6.323771367521369E-3</c:v>
                </c:pt>
                <c:pt idx="12">
                  <c:v>7.3436301742919414E-3</c:v>
                </c:pt>
                <c:pt idx="13">
                  <c:v>8.7073172260802491E-3</c:v>
                </c:pt>
                <c:pt idx="14">
                  <c:v>5.6205488040123467E-3</c:v>
                </c:pt>
                <c:pt idx="15">
                  <c:v>5.5216817542989424E-3</c:v>
                </c:pt>
                <c:pt idx="16">
                  <c:v>7.0126359953703726E-3</c:v>
                </c:pt>
                <c:pt idx="17">
                  <c:v>7.4183195970696E-3</c:v>
                </c:pt>
                <c:pt idx="18">
                  <c:v>8.2154224537037048E-3</c:v>
                </c:pt>
                <c:pt idx="19">
                  <c:v>5.6804166666666669E-3</c:v>
                </c:pt>
                <c:pt idx="20">
                  <c:v>4.4465451904667618E-3</c:v>
                </c:pt>
                <c:pt idx="21">
                  <c:v>5.0334137948108556E-3</c:v>
                </c:pt>
                <c:pt idx="22">
                  <c:v>6.6540666468607665E-3</c:v>
                </c:pt>
                <c:pt idx="23">
                  <c:v>6.7891569287647736E-3</c:v>
                </c:pt>
                <c:pt idx="24">
                  <c:v>7.6145791245791272E-3</c:v>
                </c:pt>
                <c:pt idx="25">
                  <c:v>8.2134011685482278E-3</c:v>
                </c:pt>
                <c:pt idx="26">
                  <c:v>5.4307936507936548E-3</c:v>
                </c:pt>
                <c:pt idx="27">
                  <c:v>5.7261854657687985E-3</c:v>
                </c:pt>
                <c:pt idx="28">
                  <c:v>5.4932730078563431E-3</c:v>
                </c:pt>
                <c:pt idx="29">
                  <c:v>7.1154130591630591E-3</c:v>
                </c:pt>
                <c:pt idx="30">
                  <c:v>6.750370370370371E-3</c:v>
                </c:pt>
                <c:pt idx="31">
                  <c:v>8.3362583523574237E-3</c:v>
                </c:pt>
                <c:pt idx="32">
                  <c:v>3.7383517716851086E-3</c:v>
                </c:pt>
                <c:pt idx="33">
                  <c:v>5.2759569134569135E-3</c:v>
                </c:pt>
                <c:pt idx="34">
                  <c:v>6.1411957178623862E-3</c:v>
                </c:pt>
                <c:pt idx="35">
                  <c:v>6.4685726310726331E-3</c:v>
                </c:pt>
                <c:pt idx="36">
                  <c:v>4.2886616161616183E-3</c:v>
                </c:pt>
                <c:pt idx="37">
                  <c:v>7.4261503928170604E-3</c:v>
                </c:pt>
                <c:pt idx="38">
                  <c:v>7.1645716619981314E-3</c:v>
                </c:pt>
                <c:pt idx="39">
                  <c:v>8.1907744107744106E-3</c:v>
                </c:pt>
                <c:pt idx="40">
                  <c:v>8.6038865682725348E-3</c:v>
                </c:pt>
                <c:pt idx="41">
                  <c:v>9.3425659055045036E-3</c:v>
                </c:pt>
                <c:pt idx="42">
                  <c:v>6.0624489379084955E-3</c:v>
                </c:pt>
                <c:pt idx="43">
                  <c:v>8.3833016978721326E-3</c:v>
                </c:pt>
                <c:pt idx="44">
                  <c:v>9.2511656746031741E-3</c:v>
                </c:pt>
                <c:pt idx="45">
                  <c:v>9.469012605042024E-3</c:v>
                </c:pt>
                <c:pt idx="46">
                  <c:v>6.551560846560848E-3</c:v>
                </c:pt>
                <c:pt idx="47">
                  <c:v>6.5544532627865955E-3</c:v>
                </c:pt>
                <c:pt idx="48">
                  <c:v>8.8785218253968241E-3</c:v>
                </c:pt>
                <c:pt idx="49">
                  <c:v>9.3604028880070658E-3</c:v>
                </c:pt>
                <c:pt idx="50">
                  <c:v>5.4355373176206527E-3</c:v>
                </c:pt>
                <c:pt idx="51">
                  <c:v>4.9057558152329405E-3</c:v>
                </c:pt>
                <c:pt idx="52">
                  <c:v>6.3854433221099899E-3</c:v>
                </c:pt>
                <c:pt idx="53">
                  <c:v>6.2514168097092936E-3</c:v>
                </c:pt>
                <c:pt idx="54">
                  <c:v>7.0726812109745572E-3</c:v>
                </c:pt>
                <c:pt idx="55">
                  <c:v>6.5664027255122066E-3</c:v>
                </c:pt>
                <c:pt idx="56">
                  <c:v>7.9110962316770433E-3</c:v>
                </c:pt>
                <c:pt idx="57">
                  <c:v>5.0764015819571425E-3</c:v>
                </c:pt>
                <c:pt idx="58">
                  <c:v>5.9613681307798998E-3</c:v>
                </c:pt>
                <c:pt idx="59">
                  <c:v>6.0352655831822548E-3</c:v>
                </c:pt>
                <c:pt idx="60">
                  <c:v>6.7108196814079195E-3</c:v>
                </c:pt>
                <c:pt idx="61">
                  <c:v>7.1539395943562636E-3</c:v>
                </c:pt>
                <c:pt idx="62">
                  <c:v>7.8313637463964317E-3</c:v>
                </c:pt>
                <c:pt idx="63">
                  <c:v>7.9837750049514804E-3</c:v>
                </c:pt>
                <c:pt idx="64">
                  <c:v>5.94592245989305E-3</c:v>
                </c:pt>
                <c:pt idx="65">
                  <c:v>5.9750487012987068E-3</c:v>
                </c:pt>
                <c:pt idx="66">
                  <c:v>7.0335124352771446E-3</c:v>
                </c:pt>
                <c:pt idx="67">
                  <c:v>7.5026573272406645E-3</c:v>
                </c:pt>
                <c:pt idx="68">
                  <c:v>7.6702050264550277E-3</c:v>
                </c:pt>
                <c:pt idx="69">
                  <c:v>7.6507887700534771E-3</c:v>
                </c:pt>
                <c:pt idx="70">
                  <c:v>8.1402431174490003E-3</c:v>
                </c:pt>
                <c:pt idx="71">
                  <c:v>5.8523793490460174E-3</c:v>
                </c:pt>
                <c:pt idx="72">
                  <c:v>5.893487253487254E-3</c:v>
                </c:pt>
                <c:pt idx="73">
                  <c:v>6.8351352351352359E-3</c:v>
                </c:pt>
                <c:pt idx="74">
                  <c:v>7.3939118751618731E-3</c:v>
                </c:pt>
                <c:pt idx="75">
                  <c:v>7.8423344556677876E-3</c:v>
                </c:pt>
                <c:pt idx="76">
                  <c:v>8.0309523809523799E-3</c:v>
                </c:pt>
                <c:pt idx="77">
                  <c:v>7.8734513788680464E-3</c:v>
                </c:pt>
              </c:numCache>
            </c:numRef>
          </c:xVal>
          <c:yVal>
            <c:numRef>
              <c:f>'[All_INSEY_2007_GreenSeeker.xls]All Data'!$BI$905:$BI$982</c:f>
              <c:numCache>
                <c:formatCode>General</c:formatCode>
                <c:ptCount val="78"/>
                <c:pt idx="0">
                  <c:v>2.0718082801606181</c:v>
                </c:pt>
                <c:pt idx="1">
                  <c:v>2.1880953085663313</c:v>
                </c:pt>
                <c:pt idx="2">
                  <c:v>2.517978933016062</c:v>
                </c:pt>
                <c:pt idx="3">
                  <c:v>2.1159393735276621</c:v>
                </c:pt>
                <c:pt idx="4">
                  <c:v>2.2269662598453319</c:v>
                </c:pt>
                <c:pt idx="5">
                  <c:v>2.3581589514574666</c:v>
                </c:pt>
                <c:pt idx="6">
                  <c:v>2.1924110784057111</c:v>
                </c:pt>
                <c:pt idx="7">
                  <c:v>2.552950862641286</c:v>
                </c:pt>
                <c:pt idx="8">
                  <c:v>2.7425919204342657</c:v>
                </c:pt>
                <c:pt idx="9">
                  <c:v>1.8238272379238554</c:v>
                </c:pt>
                <c:pt idx="10">
                  <c:v>0.62406136177870342</c:v>
                </c:pt>
                <c:pt idx="11">
                  <c:v>1.9104138157941706</c:v>
                </c:pt>
                <c:pt idx="12">
                  <c:v>2.3767291871207616</c:v>
                </c:pt>
                <c:pt idx="13">
                  <c:v>2.0675807121951242</c:v>
                </c:pt>
                <c:pt idx="14">
                  <c:v>1.944562225609757</c:v>
                </c:pt>
                <c:pt idx="15">
                  <c:v>1.3260870580904227</c:v>
                </c:pt>
                <c:pt idx="16">
                  <c:v>1.4437753399167168</c:v>
                </c:pt>
                <c:pt idx="17">
                  <c:v>2.3627468093396784</c:v>
                </c:pt>
                <c:pt idx="18">
                  <c:v>2.1674628722784073</c:v>
                </c:pt>
                <c:pt idx="19">
                  <c:v>1.783061420166568</c:v>
                </c:pt>
                <c:pt idx="20">
                  <c:v>1.3278334098453304</c:v>
                </c:pt>
                <c:pt idx="21">
                  <c:v>1.67917162995241</c:v>
                </c:pt>
                <c:pt idx="22">
                  <c:v>1.9066830352468775</c:v>
                </c:pt>
                <c:pt idx="23">
                  <c:v>2.5291971230220116</c:v>
                </c:pt>
                <c:pt idx="24">
                  <c:v>2.6720100147233787</c:v>
                </c:pt>
                <c:pt idx="25">
                  <c:v>3.0588985782867351</c:v>
                </c:pt>
                <c:pt idx="26">
                  <c:v>1.744690884146342</c:v>
                </c:pt>
                <c:pt idx="27">
                  <c:v>1.473982100951815</c:v>
                </c:pt>
                <c:pt idx="28">
                  <c:v>0.42723015071386089</c:v>
                </c:pt>
                <c:pt idx="29">
                  <c:v>1.8486090168649616</c:v>
                </c:pt>
                <c:pt idx="30">
                  <c:v>2.8883771472635353</c:v>
                </c:pt>
                <c:pt idx="31">
                  <c:v>3.3011864049672828</c:v>
                </c:pt>
                <c:pt idx="32">
                  <c:v>0.81126315026769769</c:v>
                </c:pt>
                <c:pt idx="33">
                  <c:v>0.97362874220702</c:v>
                </c:pt>
                <c:pt idx="34">
                  <c:v>1.3279807908685308</c:v>
                </c:pt>
                <c:pt idx="35">
                  <c:v>2.4681534903926239</c:v>
                </c:pt>
                <c:pt idx="36">
                  <c:v>1.3676029318857834</c:v>
                </c:pt>
                <c:pt idx="37">
                  <c:v>2.1770825450327203</c:v>
                </c:pt>
                <c:pt idx="38">
                  <c:v>3.9137144080904247</c:v>
                </c:pt>
                <c:pt idx="39">
                  <c:v>3.7787587388459256</c:v>
                </c:pt>
                <c:pt idx="40">
                  <c:v>4.7404539262343866</c:v>
                </c:pt>
                <c:pt idx="41">
                  <c:v>3.5760531469363488</c:v>
                </c:pt>
                <c:pt idx="42">
                  <c:v>2.6648302914931592</c:v>
                </c:pt>
                <c:pt idx="43">
                  <c:v>5.0372112849494375</c:v>
                </c:pt>
                <c:pt idx="44">
                  <c:v>3.831124350089234</c:v>
                </c:pt>
                <c:pt idx="45">
                  <c:v>4.1731616939321885</c:v>
                </c:pt>
                <c:pt idx="46">
                  <c:v>3.4848129565734687</c:v>
                </c:pt>
                <c:pt idx="47">
                  <c:v>3.3569882614515176</c:v>
                </c:pt>
                <c:pt idx="48">
                  <c:v>4.2442787061273064</c:v>
                </c:pt>
                <c:pt idx="49">
                  <c:v>3.4580122843545507</c:v>
                </c:pt>
                <c:pt idx="50">
                  <c:v>1.168422580681143</c:v>
                </c:pt>
                <c:pt idx="51">
                  <c:v>1.8226072631618093</c:v>
                </c:pt>
                <c:pt idx="52">
                  <c:v>1.7496366511748955</c:v>
                </c:pt>
                <c:pt idx="53">
                  <c:v>2.110714489515169</c:v>
                </c:pt>
                <c:pt idx="54">
                  <c:v>2.4818680881915536</c:v>
                </c:pt>
                <c:pt idx="55">
                  <c:v>1.8828067426383113</c:v>
                </c:pt>
                <c:pt idx="56">
                  <c:v>3.6893353030190372</c:v>
                </c:pt>
                <c:pt idx="57">
                  <c:v>1.3867392240481862</c:v>
                </c:pt>
                <c:pt idx="58">
                  <c:v>1.5436178204937547</c:v>
                </c:pt>
                <c:pt idx="59">
                  <c:v>2.0930202639797746</c:v>
                </c:pt>
                <c:pt idx="60">
                  <c:v>3.0761508874925645</c:v>
                </c:pt>
                <c:pt idx="61">
                  <c:v>2.5718016890987503</c:v>
                </c:pt>
                <c:pt idx="62">
                  <c:v>3.3514302963265918</c:v>
                </c:pt>
                <c:pt idx="63">
                  <c:v>3.354947601130279</c:v>
                </c:pt>
                <c:pt idx="64">
                  <c:v>2.2690753989440813</c:v>
                </c:pt>
                <c:pt idx="65">
                  <c:v>1.7979492842801903</c:v>
                </c:pt>
                <c:pt idx="66">
                  <c:v>2.1791616377900072</c:v>
                </c:pt>
                <c:pt idx="67">
                  <c:v>2.6127537737953603</c:v>
                </c:pt>
                <c:pt idx="68">
                  <c:v>3.1266232194378345</c:v>
                </c:pt>
                <c:pt idx="69">
                  <c:v>3.43428677386972</c:v>
                </c:pt>
                <c:pt idx="70">
                  <c:v>2.1488153182629404</c:v>
                </c:pt>
                <c:pt idx="71">
                  <c:v>1.6017738053985726</c:v>
                </c:pt>
                <c:pt idx="72">
                  <c:v>1.9648299505502682</c:v>
                </c:pt>
                <c:pt idx="73">
                  <c:v>2.432186512120762</c:v>
                </c:pt>
                <c:pt idx="74">
                  <c:v>2.6316865667757288</c:v>
                </c:pt>
                <c:pt idx="75">
                  <c:v>2.8874890065437238</c:v>
                </c:pt>
                <c:pt idx="76">
                  <c:v>1.2370482867340871</c:v>
                </c:pt>
                <c:pt idx="77">
                  <c:v>2.0335973691255211</c:v>
                </c:pt>
              </c:numCache>
            </c:numRef>
          </c:yVal>
        </c:ser>
        <c:ser>
          <c:idx val="36"/>
          <c:order val="36"/>
          <c:tx>
            <c:v>2006</c:v>
          </c:tx>
          <c:spPr>
            <a:ln w="47625">
              <a:noFill/>
            </a:ln>
          </c:spPr>
          <c:xVal>
            <c:numRef>
              <c:f>'[All_INSEY_2007_GreenSeeker.xls]All Data'!$BH$983:$BH$1072</c:f>
              <c:numCache>
                <c:formatCode>General</c:formatCode>
                <c:ptCount val="90"/>
                <c:pt idx="0">
                  <c:v>4.4850117177935595E-3</c:v>
                </c:pt>
                <c:pt idx="1">
                  <c:v>2.5604448683163201E-3</c:v>
                </c:pt>
                <c:pt idx="2">
                  <c:v>3.204277286135696E-3</c:v>
                </c:pt>
                <c:pt idx="3">
                  <c:v>2.8662621026080649E-3</c:v>
                </c:pt>
                <c:pt idx="4">
                  <c:v>4.8674722696613708E-3</c:v>
                </c:pt>
                <c:pt idx="5">
                  <c:v>4.930742593305123E-3</c:v>
                </c:pt>
                <c:pt idx="6">
                  <c:v>4.0114297543268236E-3</c:v>
                </c:pt>
                <c:pt idx="7">
                  <c:v>2.618239921337267E-3</c:v>
                </c:pt>
                <c:pt idx="8">
                  <c:v>3.9551626115436091E-3</c:v>
                </c:pt>
                <c:pt idx="9">
                  <c:v>2.4741111628629117E-3</c:v>
                </c:pt>
                <c:pt idx="10">
                  <c:v>5.0326812606738104E-3</c:v>
                </c:pt>
                <c:pt idx="11">
                  <c:v>3.7565004548346563E-3</c:v>
                </c:pt>
                <c:pt idx="12">
                  <c:v>2.584588314443928E-3</c:v>
                </c:pt>
                <c:pt idx="13">
                  <c:v>2.6448187824526918E-3</c:v>
                </c:pt>
                <c:pt idx="14">
                  <c:v>4.3834420121099229E-3</c:v>
                </c:pt>
                <c:pt idx="15">
                  <c:v>4.3283709723886173E-3</c:v>
                </c:pt>
                <c:pt idx="16">
                  <c:v>4.5457492239767104E-3</c:v>
                </c:pt>
                <c:pt idx="17">
                  <c:v>2.7100044851558602E-3</c:v>
                </c:pt>
                <c:pt idx="18">
                  <c:v>2.7783772361089564E-3</c:v>
                </c:pt>
                <c:pt idx="19">
                  <c:v>4.6597750521830657E-3</c:v>
                </c:pt>
                <c:pt idx="20">
                  <c:v>3.3287397607785975E-3</c:v>
                </c:pt>
                <c:pt idx="21">
                  <c:v>3.8320619509939896E-3</c:v>
                </c:pt>
                <c:pt idx="22">
                  <c:v>5.191062982325122E-3</c:v>
                </c:pt>
                <c:pt idx="23">
                  <c:v>6.3830387519707935E-3</c:v>
                </c:pt>
                <c:pt idx="24">
                  <c:v>6.4819724504190553E-3</c:v>
                </c:pt>
                <c:pt idx="25">
                  <c:v>5.5738779828585702E-3</c:v>
                </c:pt>
                <c:pt idx="26">
                  <c:v>3.3378972699361063E-3</c:v>
                </c:pt>
                <c:pt idx="27">
                  <c:v>3.3449506265040246E-3</c:v>
                </c:pt>
                <c:pt idx="28">
                  <c:v>4.234399634885074E-3</c:v>
                </c:pt>
                <c:pt idx="29">
                  <c:v>5.3907500266723593E-3</c:v>
                </c:pt>
                <c:pt idx="30">
                  <c:v>6.9311882831300355E-3</c:v>
                </c:pt>
                <c:pt idx="31">
                  <c:v>4.5585221143473586E-3</c:v>
                </c:pt>
                <c:pt idx="32">
                  <c:v>2.816778690565098E-3</c:v>
                </c:pt>
                <c:pt idx="33">
                  <c:v>4.3165006514521084E-3</c:v>
                </c:pt>
                <c:pt idx="34">
                  <c:v>5.4890672973197281E-3</c:v>
                </c:pt>
                <c:pt idx="35">
                  <c:v>5.9103275365411318E-3</c:v>
                </c:pt>
                <c:pt idx="36">
                  <c:v>2.9863259717628665E-3</c:v>
                </c:pt>
                <c:pt idx="37">
                  <c:v>3.1150171295802362E-3</c:v>
                </c:pt>
                <c:pt idx="38">
                  <c:v>3.24505244592964E-3</c:v>
                </c:pt>
                <c:pt idx="39">
                  <c:v>4.6174483828619172E-3</c:v>
                </c:pt>
                <c:pt idx="40">
                  <c:v>5.6065287226001528E-3</c:v>
                </c:pt>
                <c:pt idx="41">
                  <c:v>5.4745594144090413E-3</c:v>
                </c:pt>
                <c:pt idx="42">
                  <c:v>6.1083487940630831E-3</c:v>
                </c:pt>
                <c:pt idx="43">
                  <c:v>4.0995670995671012E-3</c:v>
                </c:pt>
                <c:pt idx="44">
                  <c:v>5.0262030738221254E-3</c:v>
                </c:pt>
                <c:pt idx="45">
                  <c:v>6.1929824561403482E-3</c:v>
                </c:pt>
                <c:pt idx="46">
                  <c:v>4.6141414141414143E-3</c:v>
                </c:pt>
                <c:pt idx="47">
                  <c:v>6.5286520649449733E-3</c:v>
                </c:pt>
                <c:pt idx="48">
                  <c:v>6.796330653473512E-3</c:v>
                </c:pt>
                <c:pt idx="49">
                  <c:v>3.9238057264373068E-3</c:v>
                </c:pt>
                <c:pt idx="50">
                  <c:v>4.7679894179894176E-3</c:v>
                </c:pt>
                <c:pt idx="51">
                  <c:v>5.2543690877024244E-3</c:v>
                </c:pt>
                <c:pt idx="52">
                  <c:v>4.5388464951197898E-3</c:v>
                </c:pt>
                <c:pt idx="53">
                  <c:v>4.2799422799422822E-3</c:v>
                </c:pt>
                <c:pt idx="54">
                  <c:v>6.5331890331890375E-3</c:v>
                </c:pt>
                <c:pt idx="55">
                  <c:v>5.6597324920306339E-3</c:v>
                </c:pt>
                <c:pt idx="56">
                  <c:v>6.5330635548026912E-3</c:v>
                </c:pt>
                <c:pt idx="57">
                  <c:v>5.9563265306122465E-3</c:v>
                </c:pt>
                <c:pt idx="58">
                  <c:v>6.0046296296296332E-3</c:v>
                </c:pt>
                <c:pt idx="59">
                  <c:v>4.5486871076933222E-3</c:v>
                </c:pt>
                <c:pt idx="60">
                  <c:v>6.7232574189095952E-3</c:v>
                </c:pt>
                <c:pt idx="61">
                  <c:v>5.4820483749055196E-3</c:v>
                </c:pt>
                <c:pt idx="62">
                  <c:v>4.8542066399209268E-3</c:v>
                </c:pt>
                <c:pt idx="63">
                  <c:v>6.8313533142725725E-3</c:v>
                </c:pt>
                <c:pt idx="64">
                  <c:v>6.1832804232804248E-3</c:v>
                </c:pt>
                <c:pt idx="65">
                  <c:v>5.2104291211434103E-3</c:v>
                </c:pt>
                <c:pt idx="66">
                  <c:v>6.1861667452339422E-3</c:v>
                </c:pt>
                <c:pt idx="67">
                  <c:v>6.177962105624147E-3</c:v>
                </c:pt>
                <c:pt idx="68">
                  <c:v>4.6101334661544915E-3</c:v>
                </c:pt>
                <c:pt idx="69">
                  <c:v>6.0909359114015979E-3</c:v>
                </c:pt>
                <c:pt idx="70">
                  <c:v>3.5113860358958401E-3</c:v>
                </c:pt>
                <c:pt idx="71">
                  <c:v>6.2089082546598904E-3</c:v>
                </c:pt>
                <c:pt idx="72">
                  <c:v>6.5915738723472915E-3</c:v>
                </c:pt>
                <c:pt idx="73">
                  <c:v>5.6078532235939674E-3</c:v>
                </c:pt>
                <c:pt idx="74">
                  <c:v>6.0793895747599481E-3</c:v>
                </c:pt>
                <c:pt idx="75">
                  <c:v>5.8249895894571802E-3</c:v>
                </c:pt>
                <c:pt idx="76">
                  <c:v>4.0652674392802398E-3</c:v>
                </c:pt>
                <c:pt idx="77">
                  <c:v>4.2402229532163774E-3</c:v>
                </c:pt>
                <c:pt idx="78">
                  <c:v>6.9331078211717885E-3</c:v>
                </c:pt>
                <c:pt idx="79">
                  <c:v>7.7628294036061092E-3</c:v>
                </c:pt>
                <c:pt idx="80">
                  <c:v>4.8580612665778296E-3</c:v>
                </c:pt>
                <c:pt idx="81">
                  <c:v>4.0492082755432309E-3</c:v>
                </c:pt>
                <c:pt idx="82">
                  <c:v>6.4792822468793393E-3</c:v>
                </c:pt>
                <c:pt idx="83">
                  <c:v>7.3630139135564612E-3</c:v>
                </c:pt>
                <c:pt idx="84">
                  <c:v>7.1403642363094093E-3</c:v>
                </c:pt>
                <c:pt idx="85">
                  <c:v>4.583001236342186E-3</c:v>
                </c:pt>
                <c:pt idx="86">
                  <c:v>4.3682770842965041E-3</c:v>
                </c:pt>
                <c:pt idx="87">
                  <c:v>7.4680114249289021E-3</c:v>
                </c:pt>
                <c:pt idx="88">
                  <c:v>5.2474379719525364E-3</c:v>
                </c:pt>
                <c:pt idx="89">
                  <c:v>6.430849038644589E-3</c:v>
                </c:pt>
              </c:numCache>
            </c:numRef>
          </c:xVal>
          <c:yVal>
            <c:numRef>
              <c:f>'[All_INSEY_2007_GreenSeeker.xls]All Data'!$BI$983:$BI$1072</c:f>
              <c:numCache>
                <c:formatCode>General</c:formatCode>
                <c:ptCount val="90"/>
                <c:pt idx="0">
                  <c:v>0.47751451516954219</c:v>
                </c:pt>
                <c:pt idx="1">
                  <c:v>0.73141687343842965</c:v>
                </c:pt>
                <c:pt idx="2">
                  <c:v>0.40179099572427146</c:v>
                </c:pt>
                <c:pt idx="3">
                  <c:v>0.6989516682778113</c:v>
                </c:pt>
                <c:pt idx="4">
                  <c:v>0.55396842095478904</c:v>
                </c:pt>
                <c:pt idx="5">
                  <c:v>0.53330106670136812</c:v>
                </c:pt>
                <c:pt idx="6">
                  <c:v>0.86648562927572892</c:v>
                </c:pt>
                <c:pt idx="7">
                  <c:v>1.138749395635039</c:v>
                </c:pt>
                <c:pt idx="8">
                  <c:v>0.70475564634146393</c:v>
                </c:pt>
                <c:pt idx="9">
                  <c:v>0.78908139931588361</c:v>
                </c:pt>
                <c:pt idx="10">
                  <c:v>0.65677887191403972</c:v>
                </c:pt>
                <c:pt idx="11">
                  <c:v>0.85867670244646088</c:v>
                </c:pt>
                <c:pt idx="12">
                  <c:v>0.91235655562165396</c:v>
                </c:pt>
                <c:pt idx="13">
                  <c:v>0.95329787016656764</c:v>
                </c:pt>
                <c:pt idx="14">
                  <c:v>0.61201613749256412</c:v>
                </c:pt>
                <c:pt idx="15">
                  <c:v>1.091838866225461</c:v>
                </c:pt>
                <c:pt idx="16">
                  <c:v>0.89229998233938179</c:v>
                </c:pt>
                <c:pt idx="17">
                  <c:v>0.94587156714753162</c:v>
                </c:pt>
                <c:pt idx="18">
                  <c:v>0.95990790905710921</c:v>
                </c:pt>
                <c:pt idx="19">
                  <c:v>0.6763570237209996</c:v>
                </c:pt>
                <c:pt idx="20">
                  <c:v>1.1775829914931597</c:v>
                </c:pt>
                <c:pt idx="21">
                  <c:v>1.321899453056216</c:v>
                </c:pt>
                <c:pt idx="22">
                  <c:v>2.3076686503643673</c:v>
                </c:pt>
                <c:pt idx="23">
                  <c:v>2.6867282772903049</c:v>
                </c:pt>
                <c:pt idx="24">
                  <c:v>3.1711827381023223</c:v>
                </c:pt>
                <c:pt idx="25">
                  <c:v>1.9477161228212385</c:v>
                </c:pt>
                <c:pt idx="26">
                  <c:v>0.91757168981261139</c:v>
                </c:pt>
                <c:pt idx="27">
                  <c:v>1.4488929192073177</c:v>
                </c:pt>
                <c:pt idx="28">
                  <c:v>0.95936940147233818</c:v>
                </c:pt>
                <c:pt idx="29">
                  <c:v>3.0241207948170756</c:v>
                </c:pt>
                <c:pt idx="30">
                  <c:v>2.9055810474717449</c:v>
                </c:pt>
                <c:pt idx="31">
                  <c:v>1.8107474555398577</c:v>
                </c:pt>
                <c:pt idx="32">
                  <c:v>1.2025662289559784</c:v>
                </c:pt>
                <c:pt idx="33">
                  <c:v>1.447289980524985</c:v>
                </c:pt>
                <c:pt idx="34">
                  <c:v>2.197269437150505</c:v>
                </c:pt>
                <c:pt idx="35">
                  <c:v>2.2592018340347999</c:v>
                </c:pt>
                <c:pt idx="36">
                  <c:v>1.4051793109309934</c:v>
                </c:pt>
                <c:pt idx="37">
                  <c:v>1.4156862174449723</c:v>
                </c:pt>
                <c:pt idx="38">
                  <c:v>2.194416423966389</c:v>
                </c:pt>
                <c:pt idx="39">
                  <c:v>3.0496073384741229</c:v>
                </c:pt>
                <c:pt idx="40">
                  <c:v>2.8879793885559213</c:v>
                </c:pt>
                <c:pt idx="41">
                  <c:v>2.5768428003123143</c:v>
                </c:pt>
                <c:pt idx="42">
                  <c:v>2.9343506734756089</c:v>
                </c:pt>
                <c:pt idx="43">
                  <c:v>3.1260003078747776</c:v>
                </c:pt>
                <c:pt idx="44">
                  <c:v>2.1781900567370629</c:v>
                </c:pt>
                <c:pt idx="45">
                  <c:v>1.6708608140541348</c:v>
                </c:pt>
                <c:pt idx="46">
                  <c:v>2.2300613180175506</c:v>
                </c:pt>
                <c:pt idx="47">
                  <c:v>2.3533467343099348</c:v>
                </c:pt>
                <c:pt idx="48">
                  <c:v>0.52054506908834042</c:v>
                </c:pt>
                <c:pt idx="49">
                  <c:v>2.0211408950996437</c:v>
                </c:pt>
                <c:pt idx="50">
                  <c:v>2.9188099681142177</c:v>
                </c:pt>
                <c:pt idx="51">
                  <c:v>3.3158679923334327</c:v>
                </c:pt>
                <c:pt idx="52">
                  <c:v>3.2449528354550865</c:v>
                </c:pt>
                <c:pt idx="53">
                  <c:v>1.992587465719811</c:v>
                </c:pt>
                <c:pt idx="54">
                  <c:v>2.9477783884443802</c:v>
                </c:pt>
                <c:pt idx="55">
                  <c:v>1.7977966882361682</c:v>
                </c:pt>
                <c:pt idx="56">
                  <c:v>1.5316856828004162</c:v>
                </c:pt>
                <c:pt idx="57">
                  <c:v>3.0916507796475319</c:v>
                </c:pt>
                <c:pt idx="58">
                  <c:v>3.411001989329268</c:v>
                </c:pt>
                <c:pt idx="59">
                  <c:v>2.5913736622397385</c:v>
                </c:pt>
                <c:pt idx="60">
                  <c:v>1.5725054646861996</c:v>
                </c:pt>
                <c:pt idx="61">
                  <c:v>2.9810137728212385</c:v>
                </c:pt>
                <c:pt idx="62">
                  <c:v>1.7829330853063656</c:v>
                </c:pt>
                <c:pt idx="63">
                  <c:v>1.3085106806885785</c:v>
                </c:pt>
                <c:pt idx="64">
                  <c:v>2.6601449353955986</c:v>
                </c:pt>
                <c:pt idx="65">
                  <c:v>3.0987508604402154</c:v>
                </c:pt>
                <c:pt idx="66">
                  <c:v>1.9133571281975028</c:v>
                </c:pt>
                <c:pt idx="67">
                  <c:v>2.393204798334327</c:v>
                </c:pt>
                <c:pt idx="68">
                  <c:v>1.0963243509815588</c:v>
                </c:pt>
                <c:pt idx="69">
                  <c:v>1.8552187156454498</c:v>
                </c:pt>
                <c:pt idx="70">
                  <c:v>0.6932803331350389</c:v>
                </c:pt>
                <c:pt idx="71">
                  <c:v>2.2537052587745405</c:v>
                </c:pt>
                <c:pt idx="72">
                  <c:v>1.7990631447055327</c:v>
                </c:pt>
                <c:pt idx="73">
                  <c:v>1.6253995502676974</c:v>
                </c:pt>
                <c:pt idx="74">
                  <c:v>1.9856146427721597</c:v>
                </c:pt>
                <c:pt idx="75">
                  <c:v>1.9768057923854847</c:v>
                </c:pt>
                <c:pt idx="76">
                  <c:v>0.962103319452707</c:v>
                </c:pt>
                <c:pt idx="77">
                  <c:v>1.3442555104104701</c:v>
                </c:pt>
                <c:pt idx="78">
                  <c:v>3.7830781365258788</c:v>
                </c:pt>
                <c:pt idx="79">
                  <c:v>4.7399516970553259</c:v>
                </c:pt>
                <c:pt idx="81">
                  <c:v>1.2357014509220703</c:v>
                </c:pt>
                <c:pt idx="82">
                  <c:v>3.5381648869720412</c:v>
                </c:pt>
                <c:pt idx="83">
                  <c:v>4.9452341894705576</c:v>
                </c:pt>
                <c:pt idx="84">
                  <c:v>3.3411431009071988</c:v>
                </c:pt>
                <c:pt idx="85">
                  <c:v>2.7868175643961939</c:v>
                </c:pt>
                <c:pt idx="86">
                  <c:v>1.341993211704342</c:v>
                </c:pt>
                <c:pt idx="87">
                  <c:v>4.4700596314693692</c:v>
                </c:pt>
                <c:pt idx="88">
                  <c:v>2.1393279483194552</c:v>
                </c:pt>
                <c:pt idx="89">
                  <c:v>2.5952460419393222</c:v>
                </c:pt>
              </c:numCache>
            </c:numRef>
          </c:yVal>
        </c:ser>
        <c:ser>
          <c:idx val="37"/>
          <c:order val="37"/>
          <c:tx>
            <c:v>2009</c:v>
          </c:tx>
          <c:spPr>
            <a:ln w="47625">
              <a:noFill/>
            </a:ln>
          </c:spPr>
          <c:marker>
            <c:symbol val="squar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xVal>
            <c:numRef>
              <c:f>'All Data'!$V$2931:$V$2986</c:f>
              <c:numCache>
                <c:formatCode>General</c:formatCode>
                <c:ptCount val="56"/>
                <c:pt idx="0">
                  <c:v>2.5274570446735404E-3</c:v>
                </c:pt>
                <c:pt idx="1">
                  <c:v>2.1540893470790392E-3</c:v>
                </c:pt>
                <c:pt idx="2">
                  <c:v>3.495257731958763E-3</c:v>
                </c:pt>
                <c:pt idx="3">
                  <c:v>3.2512371134020626E-3</c:v>
                </c:pt>
                <c:pt idx="4">
                  <c:v>4.1509278350515474E-3</c:v>
                </c:pt>
                <c:pt idx="5">
                  <c:v>4.8108591065292097E-3</c:v>
                </c:pt>
                <c:pt idx="6">
                  <c:v>5.089140893470792E-3</c:v>
                </c:pt>
                <c:pt idx="7">
                  <c:v>2.6847766323024073E-3</c:v>
                </c:pt>
                <c:pt idx="8">
                  <c:v>2.9217869415807569E-3</c:v>
                </c:pt>
                <c:pt idx="9">
                  <c:v>3.7294845360824765E-3</c:v>
                </c:pt>
                <c:pt idx="10">
                  <c:v>3.1175257731958779E-3</c:v>
                </c:pt>
                <c:pt idx="11">
                  <c:v>5.1739518900343687E-3</c:v>
                </c:pt>
                <c:pt idx="12">
                  <c:v>5.7738144329896931E-3</c:v>
                </c:pt>
                <c:pt idx="13">
                  <c:v>6.8194158075601382E-3</c:v>
                </c:pt>
                <c:pt idx="14">
                  <c:v>2.7685223367697603E-3</c:v>
                </c:pt>
                <c:pt idx="15">
                  <c:v>2.8702061855670111E-3</c:v>
                </c:pt>
                <c:pt idx="16">
                  <c:v>3.9134707903780083E-3</c:v>
                </c:pt>
                <c:pt idx="17">
                  <c:v>4.4230584192439882E-3</c:v>
                </c:pt>
                <c:pt idx="18">
                  <c:v>5.5714089347079082E-3</c:v>
                </c:pt>
                <c:pt idx="19">
                  <c:v>5.692817869415806E-3</c:v>
                </c:pt>
                <c:pt idx="20">
                  <c:v>6.4305154639175272E-3</c:v>
                </c:pt>
                <c:pt idx="21">
                  <c:v>3.0227835051546406E-3</c:v>
                </c:pt>
                <c:pt idx="22">
                  <c:v>2.8421993127147782E-3</c:v>
                </c:pt>
                <c:pt idx="23">
                  <c:v>2.979450171821307E-3</c:v>
                </c:pt>
                <c:pt idx="24">
                  <c:v>4.4408247422680425E-3</c:v>
                </c:pt>
                <c:pt idx="25">
                  <c:v>5.8346391752577328E-3</c:v>
                </c:pt>
                <c:pt idx="26">
                  <c:v>6.5814089347079052E-3</c:v>
                </c:pt>
                <c:pt idx="27">
                  <c:v>6.2484192439862538E-3</c:v>
                </c:pt>
                <c:pt idx="28">
                  <c:v>2.7388235294117645E-3</c:v>
                </c:pt>
                <c:pt idx="29">
                  <c:v>2.3284313725490204E-3</c:v>
                </c:pt>
                <c:pt idx="30">
                  <c:v>3.7340849673202629E-3</c:v>
                </c:pt>
                <c:pt idx="31">
                  <c:v>3.5127124183006544E-3</c:v>
                </c:pt>
                <c:pt idx="32">
                  <c:v>4.4687581699346442E-3</c:v>
                </c:pt>
                <c:pt idx="33">
                  <c:v>5.2152614379084991E-3</c:v>
                </c:pt>
                <c:pt idx="34">
                  <c:v>5.5883986928104614E-3</c:v>
                </c:pt>
                <c:pt idx="35">
                  <c:v>2.8621895424836611E-3</c:v>
                </c:pt>
                <c:pt idx="36">
                  <c:v>3.146503267973859E-3</c:v>
                </c:pt>
                <c:pt idx="37">
                  <c:v>4.0085620915032722E-3</c:v>
                </c:pt>
                <c:pt idx="38">
                  <c:v>3.3027124183006543E-3</c:v>
                </c:pt>
                <c:pt idx="39">
                  <c:v>5.7249019607843142E-3</c:v>
                </c:pt>
                <c:pt idx="40">
                  <c:v>6.2106862745098064E-3</c:v>
                </c:pt>
                <c:pt idx="41">
                  <c:v>7.5537254901960824E-3</c:v>
                </c:pt>
                <c:pt idx="42">
                  <c:v>2.9518627450980401E-3</c:v>
                </c:pt>
                <c:pt idx="43">
                  <c:v>2.9258496732026146E-3</c:v>
                </c:pt>
                <c:pt idx="44">
                  <c:v>4.1963071895424857E-3</c:v>
                </c:pt>
                <c:pt idx="45">
                  <c:v>4.9154575163398691E-3</c:v>
                </c:pt>
                <c:pt idx="46">
                  <c:v>5.9432679738562113E-3</c:v>
                </c:pt>
                <c:pt idx="47">
                  <c:v>6.1766666666666706E-3</c:v>
                </c:pt>
                <c:pt idx="48">
                  <c:v>6.959117647058824E-3</c:v>
                </c:pt>
                <c:pt idx="49">
                  <c:v>3.3316339869281044E-3</c:v>
                </c:pt>
                <c:pt idx="50">
                  <c:v>3.0533006535947717E-3</c:v>
                </c:pt>
                <c:pt idx="51">
                  <c:v>3.1853267973856233E-3</c:v>
                </c:pt>
                <c:pt idx="52">
                  <c:v>4.7805228758169916E-3</c:v>
                </c:pt>
                <c:pt idx="53">
                  <c:v>6.3619607843137301E-3</c:v>
                </c:pt>
                <c:pt idx="54">
                  <c:v>7.0950653594771262E-3</c:v>
                </c:pt>
                <c:pt idx="55">
                  <c:v>6.8365359477124176E-3</c:v>
                </c:pt>
              </c:numCache>
            </c:numRef>
          </c:xVal>
          <c:yVal>
            <c:numRef>
              <c:f>'All Data'!$BX$2931:$BX$2986</c:f>
              <c:numCache>
                <c:formatCode>General</c:formatCode>
                <c:ptCount val="56"/>
                <c:pt idx="0">
                  <c:v>1.5045977395310401</c:v>
                </c:pt>
                <c:pt idx="1">
                  <c:v>1.4053543391764798</c:v>
                </c:pt>
                <c:pt idx="2">
                  <c:v>1.4270638330040395</c:v>
                </c:pt>
                <c:pt idx="3">
                  <c:v>2.3776295270250598</c:v>
                </c:pt>
                <c:pt idx="4">
                  <c:v>2.4132951240274787</c:v>
                </c:pt>
                <c:pt idx="5">
                  <c:v>3.1095496046399398</c:v>
                </c:pt>
                <c:pt idx="6">
                  <c:v>4.1903722616263206</c:v>
                </c:pt>
                <c:pt idx="7">
                  <c:v>1.6053918180161397</c:v>
                </c:pt>
                <c:pt idx="8">
                  <c:v>1.54491537092508</c:v>
                </c:pt>
                <c:pt idx="9">
                  <c:v>2.3373118956310202</c:v>
                </c:pt>
                <c:pt idx="10">
                  <c:v>2.0504364414811196</c:v>
                </c:pt>
                <c:pt idx="11">
                  <c:v>2.9405256884110802</c:v>
                </c:pt>
                <c:pt idx="12">
                  <c:v>4.2043283648011824</c:v>
                </c:pt>
                <c:pt idx="13">
                  <c:v>5.227775930957578</c:v>
                </c:pt>
                <c:pt idx="14">
                  <c:v>1.7682130217228405</c:v>
                </c:pt>
                <c:pt idx="15">
                  <c:v>1.7868211592893193</c:v>
                </c:pt>
                <c:pt idx="16">
                  <c:v>2.191548151360259</c:v>
                </c:pt>
                <c:pt idx="17">
                  <c:v>2.8676438162756988</c:v>
                </c:pt>
                <c:pt idx="18">
                  <c:v>3.5049725279276402</c:v>
                </c:pt>
                <c:pt idx="19">
                  <c:v>4.1764161584514579</c:v>
                </c:pt>
                <c:pt idx="20">
                  <c:v>5.3999012034475209</c:v>
                </c:pt>
                <c:pt idx="21">
                  <c:v>1.4317158673956598</c:v>
                </c:pt>
                <c:pt idx="22">
                  <c:v>1.4828882457034798</c:v>
                </c:pt>
                <c:pt idx="23">
                  <c:v>2.0132201663481597</c:v>
                </c:pt>
                <c:pt idx="24">
                  <c:v>2.8366302536648993</c:v>
                </c:pt>
                <c:pt idx="25">
                  <c:v>2.8366302536648993</c:v>
                </c:pt>
                <c:pt idx="26">
                  <c:v>3.9050474856069588</c:v>
                </c:pt>
                <c:pt idx="27">
                  <c:v>4.8137448701033989</c:v>
                </c:pt>
                <c:pt idx="28">
                  <c:v>1.5045977395310401</c:v>
                </c:pt>
                <c:pt idx="29">
                  <c:v>1.4053543391764798</c:v>
                </c:pt>
                <c:pt idx="30">
                  <c:v>1.4270638330040395</c:v>
                </c:pt>
                <c:pt idx="31">
                  <c:v>2.3776295270250598</c:v>
                </c:pt>
                <c:pt idx="32">
                  <c:v>2.4132951240274787</c:v>
                </c:pt>
                <c:pt idx="33">
                  <c:v>3.1095496046399398</c:v>
                </c:pt>
                <c:pt idx="34">
                  <c:v>4.1903722616263206</c:v>
                </c:pt>
                <c:pt idx="35">
                  <c:v>1.6053918180161397</c:v>
                </c:pt>
                <c:pt idx="36">
                  <c:v>1.54491537092508</c:v>
                </c:pt>
                <c:pt idx="37">
                  <c:v>2.3373118956310202</c:v>
                </c:pt>
                <c:pt idx="38">
                  <c:v>2.0504364414811196</c:v>
                </c:pt>
                <c:pt idx="39">
                  <c:v>2.9405256884110802</c:v>
                </c:pt>
                <c:pt idx="40">
                  <c:v>4.2043283648011824</c:v>
                </c:pt>
                <c:pt idx="41">
                  <c:v>5.227775930957578</c:v>
                </c:pt>
                <c:pt idx="42">
                  <c:v>1.7682130217228405</c:v>
                </c:pt>
                <c:pt idx="43">
                  <c:v>1.7868211592893193</c:v>
                </c:pt>
                <c:pt idx="44">
                  <c:v>2.191548151360259</c:v>
                </c:pt>
                <c:pt idx="45">
                  <c:v>2.8676438162756988</c:v>
                </c:pt>
                <c:pt idx="46">
                  <c:v>3.5049725279276402</c:v>
                </c:pt>
                <c:pt idx="47">
                  <c:v>4.1764161584514579</c:v>
                </c:pt>
                <c:pt idx="48">
                  <c:v>5.3999012034475209</c:v>
                </c:pt>
                <c:pt idx="49">
                  <c:v>1.4317158673956598</c:v>
                </c:pt>
                <c:pt idx="50">
                  <c:v>1.4828882457034798</c:v>
                </c:pt>
                <c:pt idx="51">
                  <c:v>2.0132201663481597</c:v>
                </c:pt>
                <c:pt idx="52">
                  <c:v>2.8366302536648993</c:v>
                </c:pt>
                <c:pt idx="53">
                  <c:v>2.8366302536648993</c:v>
                </c:pt>
                <c:pt idx="54">
                  <c:v>3.9050474856069588</c:v>
                </c:pt>
                <c:pt idx="55">
                  <c:v>4.8137448701033989</c:v>
                </c:pt>
              </c:numCache>
            </c:numRef>
          </c:yVal>
        </c:ser>
        <c:axId val="56106368"/>
        <c:axId val="56125312"/>
      </c:scatterChart>
      <c:valAx>
        <c:axId val="56106368"/>
        <c:scaling>
          <c:orientation val="minMax"/>
          <c:max val="1.0000000000000005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INSEY</a:t>
                </a:r>
              </a:p>
            </c:rich>
          </c:tx>
          <c:layout>
            <c:manualLayout>
              <c:xMode val="edge"/>
              <c:yMode val="edge"/>
              <c:x val="0.42291979532572138"/>
              <c:y val="0.93562321877147414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6125312"/>
        <c:crosses val="autoZero"/>
        <c:crossBetween val="midCat"/>
      </c:valAx>
      <c:valAx>
        <c:axId val="561253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Grain yield, Mg/ha</a:t>
                </a:r>
              </a:p>
            </c:rich>
          </c:tx>
          <c:layout>
            <c:manualLayout>
              <c:xMode val="edge"/>
              <c:yMode val="edge"/>
              <c:x val="2.3192360163710776E-2"/>
              <c:y val="0.32188863731089518"/>
            </c:manualLayout>
          </c:layout>
        </c:title>
        <c:numFmt formatCode="0.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6106368"/>
        <c:crosses val="autoZero"/>
        <c:crossBetween val="midCat"/>
      </c:valAx>
    </c:plotArea>
    <c:legend>
      <c:legendPos val="tr"/>
      <c:legendEntry>
        <c:idx val="30"/>
        <c:txPr>
          <a:bodyPr/>
          <a:lstStyle/>
          <a:p>
            <a:pPr>
              <a:defRPr sz="800"/>
            </a:pPr>
            <a:endParaRPr lang="en-US"/>
          </a:p>
        </c:txPr>
      </c:legendEntry>
      <c:layout>
        <c:manualLayout>
          <c:xMode val="edge"/>
          <c:yMode val="edge"/>
          <c:x val="0.81725967064485339"/>
          <c:y val="1.3748324377907708E-2"/>
          <c:w val="0.16091222567165461"/>
          <c:h val="0.95568697689612869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emf"/><Relationship Id="rId4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0.27659</cdr:x>
      <cdr:y>0.30404</cdr:y>
    </cdr:from>
    <cdr:to>
      <cdr:x>0.74117</cdr:x>
      <cdr:y>0.79651</cdr:y>
    </cdr:to>
    <cdr:sp macro="" textlink="">
      <cdr:nvSpPr>
        <cdr:cNvPr id="34823" name="Freeform 7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936883" y="1355589"/>
          <a:ext cx="3248063" cy="2190610"/>
        </a:xfrm>
        <a:custGeom xmlns:a="http://schemas.openxmlformats.org/drawingml/2006/main">
          <a:avLst/>
          <a:gdLst/>
          <a:ahLst/>
          <a:cxnLst>
            <a:cxn ang="0">
              <a:pos x="0" y="1171575"/>
            </a:cxn>
            <a:cxn ang="0">
              <a:pos x="1400175" y="800100"/>
            </a:cxn>
            <a:cxn ang="0">
              <a:pos x="2419350" y="0"/>
            </a:cxn>
          </a:cxnLst>
          <a:rect l="0" t="0" r="r" b="b"/>
          <a:pathLst>
            <a:path w="2419350" h="1171575">
              <a:moveTo>
                <a:pt x="0" y="1171575"/>
              </a:moveTo>
              <a:cubicBezTo>
                <a:pt x="498475" y="1083468"/>
                <a:pt x="996950" y="995362"/>
                <a:pt x="1400175" y="800100"/>
              </a:cubicBezTo>
              <a:cubicBezTo>
                <a:pt x="1803400" y="604838"/>
                <a:pt x="2111375" y="302419"/>
                <a:pt x="2419350" y="0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>
          <a:solidFill>
            <a:srgbClr val="000000"/>
          </a:solidFill>
          <a:prstDash val="solid"/>
          <a:round/>
          <a:headEnd type="none" w="med" len="med"/>
          <a:tailEnd type="none" w="med" len="med"/>
        </a:ln>
      </cdr:spPr>
    </cdr:sp>
  </cdr:relSizeAnchor>
  <cdr:relSizeAnchor xmlns:cdr="http://schemas.openxmlformats.org/drawingml/2006/chartDrawing">
    <cdr:from>
      <cdr:x>0.26031</cdr:x>
      <cdr:y>0.11321</cdr:y>
    </cdr:from>
    <cdr:to>
      <cdr:x>0.74117</cdr:x>
      <cdr:y>0.77303</cdr:y>
    </cdr:to>
    <cdr:sp macro="" textlink="">
      <cdr:nvSpPr>
        <cdr:cNvPr id="34824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823098" y="506769"/>
          <a:ext cx="3361848" cy="2934960"/>
        </a:xfrm>
        <a:custGeom xmlns:a="http://schemas.openxmlformats.org/drawingml/2006/main">
          <a:avLst/>
          <a:gdLst/>
          <a:ahLst/>
          <a:cxnLst>
            <a:cxn ang="0">
              <a:pos x="0" y="1619250"/>
            </a:cxn>
            <a:cxn ang="0">
              <a:pos x="1371600" y="1104900"/>
            </a:cxn>
            <a:cxn ang="0">
              <a:pos x="2381250" y="0"/>
            </a:cxn>
          </a:cxnLst>
          <a:rect l="0" t="0" r="r" b="b"/>
          <a:pathLst>
            <a:path w="2381250" h="1619250">
              <a:moveTo>
                <a:pt x="0" y="1619250"/>
              </a:moveTo>
              <a:cubicBezTo>
                <a:pt x="487362" y="1497012"/>
                <a:pt x="974725" y="1374775"/>
                <a:pt x="1371600" y="1104900"/>
              </a:cubicBezTo>
              <a:cubicBezTo>
                <a:pt x="1768475" y="835025"/>
                <a:pt x="2074862" y="417512"/>
                <a:pt x="2381250" y="0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>
          <a:solidFill>
            <a:srgbClr val="000000"/>
          </a:solidFill>
          <a:prstDash val="dash"/>
          <a:round/>
          <a:headEnd type="none" w="med" len="med"/>
          <a:tailEnd type="none" w="med" len="med"/>
        </a:ln>
      </cdr:spPr>
    </cdr:sp>
  </cdr:relSizeAnchor>
  <cdr:relSizeAnchor xmlns:cdr="http://schemas.openxmlformats.org/drawingml/2006/chartDrawing">
    <cdr:from>
      <cdr:x>0.13233</cdr:x>
      <cdr:y>0.21841</cdr:y>
    </cdr:from>
    <cdr:to>
      <cdr:x>0.42898</cdr:x>
      <cdr:y>0.37499</cdr:y>
    </cdr:to>
    <cdr:sp macro="" textlink="">
      <cdr:nvSpPr>
        <cdr:cNvPr id="3482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8329" y="974708"/>
          <a:ext cx="2074002" cy="6964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0.11877</cdr:x>
      <cdr:y>0.2167</cdr:y>
    </cdr:from>
    <cdr:to>
      <cdr:x>0.45093</cdr:x>
      <cdr:y>0.32581</cdr:y>
    </cdr:to>
    <cdr:sp macro="" textlink="">
      <cdr:nvSpPr>
        <cdr:cNvPr id="3482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3507" y="967091"/>
          <a:ext cx="2322262" cy="485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YP</a:t>
          </a:r>
          <a:r>
            <a:rPr lang="en-US" sz="1000" b="0" i="0" strike="noStrike" baseline="-25000">
              <a:solidFill>
                <a:srgbClr val="000000"/>
              </a:solidFill>
              <a:latin typeface="Arial"/>
              <a:cs typeface="Arial"/>
            </a:rPr>
            <a:t>0</a:t>
          </a: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 = 0.409e</a:t>
          </a:r>
          <a:r>
            <a:rPr lang="en-US" sz="1000" b="0" i="0" strike="noStrike" baseline="30000">
              <a:solidFill>
                <a:srgbClr val="000000"/>
              </a:solidFill>
              <a:latin typeface="Arial"/>
              <a:cs typeface="Arial"/>
            </a:rPr>
            <a:t>258.2 INSEY</a:t>
          </a: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     R</a:t>
          </a:r>
          <a:r>
            <a:rPr lang="en-US" sz="1000" b="0" i="0" strike="noStrike" baseline="30000">
              <a:solidFill>
                <a:srgbClr val="000000"/>
              </a:solidFill>
              <a:latin typeface="Arial"/>
              <a:cs typeface="Arial"/>
            </a:rPr>
            <a:t>2</a:t>
          </a: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=0.50</a:t>
          </a:r>
        </a:p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YP</a:t>
          </a:r>
          <a:r>
            <a:rPr lang="en-US" sz="1000" b="0" i="0" strike="noStrike" baseline="-25000">
              <a:solidFill>
                <a:srgbClr val="000000"/>
              </a:solidFill>
              <a:latin typeface="Arial"/>
              <a:cs typeface="Arial"/>
            </a:rPr>
            <a:t>0</a:t>
          </a: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 + 1Std Dev = 0.590 e</a:t>
          </a:r>
          <a:r>
            <a:rPr lang="en-US" sz="1000" b="0" i="0" strike="noStrike" baseline="30000">
              <a:solidFill>
                <a:srgbClr val="000000"/>
              </a:solidFill>
              <a:latin typeface="Arial"/>
              <a:cs typeface="Arial"/>
            </a:rPr>
            <a:t>258.2 INSEY</a:t>
          </a:r>
        </a:p>
      </cdr:txBody>
    </cdr:sp>
  </cdr:relSizeAnchor>
  <cdr:relSizeAnchor xmlns:cdr="http://schemas.openxmlformats.org/drawingml/2006/chartDrawing">
    <cdr:from>
      <cdr:x>0.42898</cdr:x>
      <cdr:y>0.24165</cdr:y>
    </cdr:from>
    <cdr:to>
      <cdr:x>0.47287</cdr:x>
      <cdr:y>0.24165</cdr:y>
    </cdr:to>
    <cdr:sp macro="" textlink="">
      <cdr:nvSpPr>
        <cdr:cNvPr id="34827" name="Lin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002331" y="1078090"/>
          <a:ext cx="30687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0.42898</cdr:x>
      <cdr:y>0.2808</cdr:y>
    </cdr:from>
    <cdr:to>
      <cdr:x>0.47287</cdr:x>
      <cdr:y>0.2808</cdr:y>
    </cdr:to>
    <cdr:sp macro="" textlink="">
      <cdr:nvSpPr>
        <cdr:cNvPr id="34829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002331" y="1252207"/>
          <a:ext cx="30687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7189-03E0-4B17-B24D-B410A549FC98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A2A4-2A42-4D2E-AB7D-3946959D1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8EB73-F012-4093-B06F-7CE03881084B}" type="slidenum">
              <a:rPr lang="en-US"/>
              <a:pPr/>
              <a:t>1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55F4-6C98-49E5-A281-1ADFE2D657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55F4-6C98-49E5-A281-1ADFE2D657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55F4-6C98-49E5-A281-1ADFE2D657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55F4-6C98-49E5-A281-1ADFE2D657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3D963-5E86-4F3A-83DE-9F33D53D45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BA7DA-44CE-4394-A0CE-F98DF6D8957C}" type="slidenum">
              <a:rPr lang="en-US"/>
              <a:pPr/>
              <a:t>15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F2229-92B0-4FC2-B2D4-307EAB841D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A8666-9D56-4741-B218-DEA84090B12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A2A4-2A42-4D2E-AB7D-3946959D18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7293B-378F-40DA-BFCD-0E1F6E447CE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A2A4-2A42-4D2E-AB7D-3946959D18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845FE-E3BB-4C5B-BE41-CE62E969EF1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A2A4-2A42-4D2E-AB7D-3946959D18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A2A4-2A42-4D2E-AB7D-3946959D18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A2A4-2A42-4D2E-AB7D-3946959D18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A1CD-EDF1-40A6-9239-802E60E2B5C1}" type="datetimeFigureOut">
              <a:rPr lang="en-US"/>
              <a:pPr>
                <a:defRPr/>
              </a:pPr>
              <a:t>9/15/2009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3BD4-F6F5-4089-ABAC-76078473C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B4CBB831-E610-42FF-8699-D378A45198B5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C12A16C0-57C3-4252-8258-2DDCC432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ue.okstate.edu/cimmyt_visit_2001.htm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Microsoft_Office_Excel_97-2003_Worksheet3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corn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90800"/>
            <a:ext cx="7781925" cy="3663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2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4267200"/>
            <a:ext cx="8610600" cy="10985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F6600"/>
                </a:solidFill>
              </a:rPr>
              <a:t>Fundamentals of the OSU Algorithm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272391" name="Picture 7" descr="os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524000"/>
            <a:ext cx="1209675" cy="857250"/>
          </a:xfrm>
          <a:prstGeom prst="rect">
            <a:avLst/>
          </a:prstGeom>
          <a:noFill/>
          <a:effectLst/>
        </p:spPr>
      </p:pic>
      <p:pic>
        <p:nvPicPr>
          <p:cNvPr id="272396" name="Picture 12" descr="100_09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"/>
            <a:ext cx="3733800" cy="28003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9" descr="International Maize and Wheat Improvement Center (CIMMYT) in Mexico City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5638800"/>
            <a:ext cx="1857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c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"/>
            <a:ext cx="4876800" cy="6542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295400" y="609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295400" y="2590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447800" y="762000"/>
            <a:ext cx="23622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672" y="816"/>
              </a:cxn>
              <a:cxn ang="0">
                <a:pos x="1104" y="480"/>
              </a:cxn>
              <a:cxn ang="0">
                <a:pos x="1296" y="0"/>
              </a:cxn>
            </a:cxnLst>
            <a:rect l="0" t="0" r="r" b="b"/>
            <a:pathLst>
              <a:path w="1296" h="1008">
                <a:moveTo>
                  <a:pt x="0" y="1008"/>
                </a:moveTo>
                <a:cubicBezTo>
                  <a:pt x="244" y="956"/>
                  <a:pt x="488" y="904"/>
                  <a:pt x="672" y="816"/>
                </a:cubicBezTo>
                <a:cubicBezTo>
                  <a:pt x="856" y="728"/>
                  <a:pt x="1000" y="616"/>
                  <a:pt x="1104" y="480"/>
                </a:cubicBezTo>
                <a:cubicBezTo>
                  <a:pt x="1208" y="344"/>
                  <a:pt x="1252" y="172"/>
                  <a:pt x="12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447800" y="1066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886200" y="88265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YP</a:t>
            </a:r>
            <a:r>
              <a:rPr lang="en-US" baseline="-25000"/>
              <a:t>MAX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219200" y="26670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INSEY (NDVI/days from planting to sensing)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 rot="-5400000">
            <a:off x="495300" y="14097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Grain yield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505200" y="436563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YP</a:t>
            </a:r>
            <a:r>
              <a:rPr lang="en-US" baseline="-25000"/>
              <a:t>0</a:t>
            </a:r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1447800" y="762000"/>
            <a:ext cx="1828800" cy="1447800"/>
          </a:xfrm>
          <a:custGeom>
            <a:avLst/>
            <a:gdLst/>
            <a:ahLst/>
            <a:cxnLst>
              <a:cxn ang="0">
                <a:pos x="0" y="912"/>
              </a:cxn>
              <a:cxn ang="0">
                <a:pos x="432" y="768"/>
              </a:cxn>
              <a:cxn ang="0">
                <a:pos x="816" y="576"/>
              </a:cxn>
              <a:cxn ang="0">
                <a:pos x="1056" y="336"/>
              </a:cxn>
              <a:cxn ang="0">
                <a:pos x="1152" y="0"/>
              </a:cxn>
            </a:cxnLst>
            <a:rect l="0" t="0" r="r" b="b"/>
            <a:pathLst>
              <a:path w="1152" h="912">
                <a:moveTo>
                  <a:pt x="0" y="912"/>
                </a:moveTo>
                <a:cubicBezTo>
                  <a:pt x="148" y="868"/>
                  <a:pt x="296" y="824"/>
                  <a:pt x="432" y="768"/>
                </a:cubicBezTo>
                <a:cubicBezTo>
                  <a:pt x="568" y="712"/>
                  <a:pt x="712" y="648"/>
                  <a:pt x="816" y="576"/>
                </a:cubicBezTo>
                <a:cubicBezTo>
                  <a:pt x="920" y="504"/>
                  <a:pt x="1000" y="432"/>
                  <a:pt x="1056" y="336"/>
                </a:cubicBezTo>
                <a:cubicBezTo>
                  <a:pt x="1112" y="240"/>
                  <a:pt x="1132" y="120"/>
                  <a:pt x="115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1447800" y="762000"/>
            <a:ext cx="1371600" cy="1295400"/>
          </a:xfrm>
          <a:custGeom>
            <a:avLst/>
            <a:gdLst/>
            <a:ahLst/>
            <a:cxnLst>
              <a:cxn ang="0">
                <a:pos x="0" y="912"/>
              </a:cxn>
              <a:cxn ang="0">
                <a:pos x="432" y="768"/>
              </a:cxn>
              <a:cxn ang="0">
                <a:pos x="816" y="576"/>
              </a:cxn>
              <a:cxn ang="0">
                <a:pos x="1056" y="336"/>
              </a:cxn>
              <a:cxn ang="0">
                <a:pos x="1152" y="0"/>
              </a:cxn>
            </a:cxnLst>
            <a:rect l="0" t="0" r="r" b="b"/>
            <a:pathLst>
              <a:path w="1152" h="912">
                <a:moveTo>
                  <a:pt x="0" y="912"/>
                </a:moveTo>
                <a:cubicBezTo>
                  <a:pt x="148" y="868"/>
                  <a:pt x="296" y="824"/>
                  <a:pt x="432" y="768"/>
                </a:cubicBezTo>
                <a:cubicBezTo>
                  <a:pt x="568" y="712"/>
                  <a:pt x="712" y="648"/>
                  <a:pt x="816" y="576"/>
                </a:cubicBezTo>
                <a:cubicBezTo>
                  <a:pt x="920" y="504"/>
                  <a:pt x="1000" y="432"/>
                  <a:pt x="1056" y="336"/>
                </a:cubicBezTo>
                <a:cubicBezTo>
                  <a:pt x="1112" y="240"/>
                  <a:pt x="1132" y="120"/>
                  <a:pt x="115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538413" y="44608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YP</a:t>
            </a:r>
            <a:r>
              <a:rPr lang="en-US" baseline="-25000"/>
              <a:t>N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021013" y="442913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YP</a:t>
            </a:r>
            <a:r>
              <a:rPr lang="en-US" baseline="-25000"/>
              <a:t>N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 rot="-1779925">
            <a:off x="1752600" y="1371600"/>
            <a:ext cx="914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RI=2.0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 rot="-1917190">
            <a:off x="2209800" y="990600"/>
            <a:ext cx="2286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RI=1.5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562600" y="1371600"/>
            <a:ext cx="35052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RI-NFOA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YP</a:t>
            </a:r>
            <a:r>
              <a:rPr lang="en-US" b="1" baseline="-25000">
                <a:solidFill>
                  <a:schemeClr val="tx1"/>
                </a:solidFill>
              </a:rPr>
              <a:t>N</a:t>
            </a:r>
            <a:r>
              <a:rPr lang="en-US" b="1">
                <a:solidFill>
                  <a:schemeClr val="tx1"/>
                </a:solidFill>
              </a:rPr>
              <a:t>=YP</a:t>
            </a:r>
            <a:r>
              <a:rPr lang="en-US" b="1" baseline="-25000">
                <a:solidFill>
                  <a:schemeClr val="tx1"/>
                </a:solidFill>
              </a:rPr>
              <a:t>0 </a:t>
            </a:r>
            <a:r>
              <a:rPr lang="en-US" b="1">
                <a:solidFill>
                  <a:schemeClr val="tx1"/>
                </a:solidFill>
              </a:rPr>
              <a:t>* RI</a:t>
            </a: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1524000" y="20129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V="1">
            <a:off x="1676400" y="21447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219200" y="3048000"/>
            <a:ext cx="4191000" cy="119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r>
              <a:rPr lang="en-US" b="1"/>
              <a:t>YP</a:t>
            </a:r>
            <a:r>
              <a:rPr lang="en-US" b="1" baseline="-25000"/>
              <a:t>0</a:t>
            </a:r>
            <a:r>
              <a:rPr lang="en-US" b="1"/>
              <a:t> = (NDVI / Days, GDD&gt;0)</a:t>
            </a:r>
            <a:br>
              <a:rPr lang="en-US" b="1"/>
            </a:br>
            <a:r>
              <a:rPr lang="en-US" b="1"/>
              <a:t>YP</a:t>
            </a:r>
            <a:r>
              <a:rPr lang="en-US" b="1" baseline="-25000"/>
              <a:t>0</a:t>
            </a:r>
            <a:r>
              <a:rPr lang="en-US" b="1"/>
              <a:t> = INSEY</a:t>
            </a:r>
            <a:br>
              <a:rPr lang="en-US" b="1"/>
            </a:br>
            <a:r>
              <a:rPr lang="en-US" b="1"/>
              <a:t>YP</a:t>
            </a:r>
            <a:r>
              <a:rPr lang="en-US" b="1" baseline="-25000"/>
              <a:t>N</a:t>
            </a:r>
            <a:r>
              <a:rPr lang="en-US" b="1"/>
              <a:t> = (YP0*RI)</a:t>
            </a:r>
            <a:r>
              <a:rPr lang="en-US"/>
              <a:t> </a:t>
            </a:r>
            <a:endParaRPr lang="en-US" b="1"/>
          </a:p>
          <a:p>
            <a:r>
              <a:rPr lang="en-US" b="1"/>
              <a:t>Nf = (YP</a:t>
            </a:r>
            <a:r>
              <a:rPr lang="en-US" b="1" baseline="-25000"/>
              <a:t>0</a:t>
            </a:r>
            <a:r>
              <a:rPr lang="en-US" b="1"/>
              <a:t>*RI) – YP</a:t>
            </a:r>
            <a:r>
              <a:rPr lang="en-US" b="1" baseline="-25000"/>
              <a:t>0</a:t>
            </a:r>
            <a:r>
              <a:rPr lang="en-US" b="1"/>
              <a:t>))/Ef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4800600" y="1371600"/>
            <a:ext cx="457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95400" y="609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295400" y="2590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1447800" y="762000"/>
            <a:ext cx="23622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672" y="816"/>
              </a:cxn>
              <a:cxn ang="0">
                <a:pos x="1104" y="480"/>
              </a:cxn>
              <a:cxn ang="0">
                <a:pos x="1296" y="0"/>
              </a:cxn>
            </a:cxnLst>
            <a:rect l="0" t="0" r="r" b="b"/>
            <a:pathLst>
              <a:path w="1296" h="1008">
                <a:moveTo>
                  <a:pt x="0" y="1008"/>
                </a:moveTo>
                <a:cubicBezTo>
                  <a:pt x="244" y="956"/>
                  <a:pt x="488" y="904"/>
                  <a:pt x="672" y="816"/>
                </a:cubicBezTo>
                <a:cubicBezTo>
                  <a:pt x="856" y="728"/>
                  <a:pt x="1000" y="616"/>
                  <a:pt x="1104" y="480"/>
                </a:cubicBezTo>
                <a:cubicBezTo>
                  <a:pt x="1208" y="344"/>
                  <a:pt x="1252" y="172"/>
                  <a:pt x="12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447800" y="1066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86200" y="88265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YP</a:t>
            </a:r>
            <a:r>
              <a:rPr lang="en-US" baseline="-25000"/>
              <a:t>MAX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219200" y="26670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INSEY (NDVI/days from planting to sensing)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 rot="-5400000">
            <a:off x="495300" y="14097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Grain yield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505200" y="42545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YP</a:t>
            </a:r>
            <a:r>
              <a:rPr lang="en-US" baseline="-25000"/>
              <a:t>0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562600" y="1371600"/>
            <a:ext cx="2209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Max Yield-NFOA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1600200" y="106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2274888" y="1066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2895600" y="1066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219200" y="3048000"/>
            <a:ext cx="213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r>
              <a:rPr lang="en-US" b="1"/>
              <a:t>Nf = (YP</a:t>
            </a:r>
            <a:r>
              <a:rPr lang="en-US" b="1" baseline="-25000"/>
              <a:t>MAX</a:t>
            </a:r>
            <a:r>
              <a:rPr lang="en-US" b="1"/>
              <a:t>-YP</a:t>
            </a:r>
            <a:r>
              <a:rPr lang="en-US" b="1" baseline="-25000"/>
              <a:t>0</a:t>
            </a:r>
            <a:r>
              <a:rPr lang="en-US" b="1"/>
              <a:t>)/Ef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800600" y="1371600"/>
            <a:ext cx="457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295400" y="609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295400" y="2590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1447800" y="762000"/>
            <a:ext cx="23622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672" y="816"/>
              </a:cxn>
              <a:cxn ang="0">
                <a:pos x="1104" y="480"/>
              </a:cxn>
              <a:cxn ang="0">
                <a:pos x="1296" y="0"/>
              </a:cxn>
            </a:cxnLst>
            <a:rect l="0" t="0" r="r" b="b"/>
            <a:pathLst>
              <a:path w="1296" h="1008">
                <a:moveTo>
                  <a:pt x="0" y="1008"/>
                </a:moveTo>
                <a:cubicBezTo>
                  <a:pt x="244" y="956"/>
                  <a:pt x="488" y="904"/>
                  <a:pt x="672" y="816"/>
                </a:cubicBezTo>
                <a:cubicBezTo>
                  <a:pt x="856" y="728"/>
                  <a:pt x="1000" y="616"/>
                  <a:pt x="1104" y="480"/>
                </a:cubicBezTo>
                <a:cubicBezTo>
                  <a:pt x="1208" y="344"/>
                  <a:pt x="1252" y="172"/>
                  <a:pt x="12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447800" y="1066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86200" y="88265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YP</a:t>
            </a:r>
            <a:r>
              <a:rPr lang="en-US" baseline="-25000"/>
              <a:t>MAX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19200" y="26670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INSEY (NDVI/days from planting to sensing)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 rot="-5400000">
            <a:off x="495300" y="14097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Grain yield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505200" y="42545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YP</a:t>
            </a:r>
            <a:r>
              <a:rPr lang="en-US" baseline="-25000"/>
              <a:t>0</a:t>
            </a:r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1447800" y="762000"/>
            <a:ext cx="1371600" cy="1295400"/>
          </a:xfrm>
          <a:custGeom>
            <a:avLst/>
            <a:gdLst/>
            <a:ahLst/>
            <a:cxnLst>
              <a:cxn ang="0">
                <a:pos x="0" y="912"/>
              </a:cxn>
              <a:cxn ang="0">
                <a:pos x="432" y="768"/>
              </a:cxn>
              <a:cxn ang="0">
                <a:pos x="816" y="576"/>
              </a:cxn>
              <a:cxn ang="0">
                <a:pos x="1056" y="336"/>
              </a:cxn>
              <a:cxn ang="0">
                <a:pos x="1152" y="0"/>
              </a:cxn>
            </a:cxnLst>
            <a:rect l="0" t="0" r="r" b="b"/>
            <a:pathLst>
              <a:path w="1152" h="912">
                <a:moveTo>
                  <a:pt x="0" y="912"/>
                </a:moveTo>
                <a:cubicBezTo>
                  <a:pt x="148" y="868"/>
                  <a:pt x="296" y="824"/>
                  <a:pt x="432" y="768"/>
                </a:cubicBezTo>
                <a:cubicBezTo>
                  <a:pt x="568" y="712"/>
                  <a:pt x="712" y="648"/>
                  <a:pt x="816" y="576"/>
                </a:cubicBezTo>
                <a:cubicBezTo>
                  <a:pt x="920" y="504"/>
                  <a:pt x="1000" y="432"/>
                  <a:pt x="1056" y="336"/>
                </a:cubicBezTo>
                <a:cubicBezTo>
                  <a:pt x="1112" y="240"/>
                  <a:pt x="1132" y="120"/>
                  <a:pt x="115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538413" y="44608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YP</a:t>
            </a:r>
            <a:r>
              <a:rPr lang="en-US" baseline="-25000"/>
              <a:t>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514600" y="304800"/>
            <a:ext cx="914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RI=2.0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2209800" y="16875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1447800" y="762000"/>
            <a:ext cx="1447800" cy="1371600"/>
          </a:xfrm>
          <a:custGeom>
            <a:avLst/>
            <a:gdLst/>
            <a:ahLst/>
            <a:cxnLst>
              <a:cxn ang="0">
                <a:pos x="0" y="912"/>
              </a:cxn>
              <a:cxn ang="0">
                <a:pos x="432" y="768"/>
              </a:cxn>
              <a:cxn ang="0">
                <a:pos x="816" y="576"/>
              </a:cxn>
              <a:cxn ang="0">
                <a:pos x="1056" y="336"/>
              </a:cxn>
              <a:cxn ang="0">
                <a:pos x="1152" y="0"/>
              </a:cxn>
            </a:cxnLst>
            <a:rect l="0" t="0" r="r" b="b"/>
            <a:pathLst>
              <a:path w="1152" h="912">
                <a:moveTo>
                  <a:pt x="0" y="912"/>
                </a:moveTo>
                <a:cubicBezTo>
                  <a:pt x="148" y="868"/>
                  <a:pt x="296" y="824"/>
                  <a:pt x="432" y="768"/>
                </a:cubicBezTo>
                <a:cubicBezTo>
                  <a:pt x="568" y="712"/>
                  <a:pt x="712" y="648"/>
                  <a:pt x="816" y="576"/>
                </a:cubicBezTo>
                <a:cubicBezTo>
                  <a:pt x="920" y="504"/>
                  <a:pt x="1000" y="432"/>
                  <a:pt x="1056" y="336"/>
                </a:cubicBezTo>
                <a:cubicBezTo>
                  <a:pt x="1112" y="240"/>
                  <a:pt x="1132" y="120"/>
                  <a:pt x="1152" y="0"/>
                </a:cubicBezTo>
              </a:path>
            </a:pathLst>
          </a:custGeom>
          <a:noFill/>
          <a:ln w="3175" cap="flat" cmpd="sng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1447800" y="762000"/>
            <a:ext cx="1295400" cy="1219200"/>
          </a:xfrm>
          <a:custGeom>
            <a:avLst/>
            <a:gdLst/>
            <a:ahLst/>
            <a:cxnLst>
              <a:cxn ang="0">
                <a:pos x="0" y="912"/>
              </a:cxn>
              <a:cxn ang="0">
                <a:pos x="432" y="768"/>
              </a:cxn>
              <a:cxn ang="0">
                <a:pos x="816" y="576"/>
              </a:cxn>
              <a:cxn ang="0">
                <a:pos x="1056" y="336"/>
              </a:cxn>
              <a:cxn ang="0">
                <a:pos x="1152" y="0"/>
              </a:cxn>
            </a:cxnLst>
            <a:rect l="0" t="0" r="r" b="b"/>
            <a:pathLst>
              <a:path w="1152" h="912">
                <a:moveTo>
                  <a:pt x="0" y="912"/>
                </a:moveTo>
                <a:cubicBezTo>
                  <a:pt x="148" y="868"/>
                  <a:pt x="296" y="824"/>
                  <a:pt x="432" y="768"/>
                </a:cubicBezTo>
                <a:cubicBezTo>
                  <a:pt x="568" y="712"/>
                  <a:pt x="712" y="648"/>
                  <a:pt x="816" y="576"/>
                </a:cubicBezTo>
                <a:cubicBezTo>
                  <a:pt x="920" y="504"/>
                  <a:pt x="1000" y="432"/>
                  <a:pt x="1056" y="336"/>
                </a:cubicBezTo>
                <a:cubicBezTo>
                  <a:pt x="1112" y="240"/>
                  <a:pt x="1132" y="120"/>
                  <a:pt x="1152" y="0"/>
                </a:cubicBezTo>
              </a:path>
            </a:pathLst>
          </a:custGeom>
          <a:noFill/>
          <a:ln w="3175" cap="flat" cmpd="sng">
            <a:solidFill>
              <a:srgbClr val="00CC66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562600" y="1371600"/>
            <a:ext cx="3505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RICV-NFOA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743200" y="1447800"/>
            <a:ext cx="609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CV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2776538" y="15240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828800" y="1295400"/>
            <a:ext cx="609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CC66"/>
                </a:solidFill>
              </a:rPr>
              <a:t>CV</a:t>
            </a: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V="1">
            <a:off x="1862138" y="1371600"/>
            <a:ext cx="0" cy="152400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219200" y="2971800"/>
            <a:ext cx="58674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r>
              <a:rPr lang="en-US" b="1"/>
              <a:t>Nf = ((YP</a:t>
            </a:r>
            <a:r>
              <a:rPr lang="en-US" b="1" baseline="-25000"/>
              <a:t>0</a:t>
            </a:r>
            <a:r>
              <a:rPr lang="en-US" b="1"/>
              <a:t>*RI)*(65-CV/65-CrCV)) – YP</a:t>
            </a:r>
            <a:r>
              <a:rPr lang="en-US" b="1" baseline="-25000"/>
              <a:t>0</a:t>
            </a:r>
            <a:r>
              <a:rPr lang="en-US" b="1"/>
              <a:t>/Ef</a:t>
            </a:r>
          </a:p>
          <a:p>
            <a:r>
              <a:rPr lang="en-US" b="1"/>
              <a:t>65?  Limit of CV data</a:t>
            </a:r>
          </a:p>
          <a:p>
            <a:r>
              <a:rPr lang="en-US" b="1"/>
              <a:t>Critical CV or CrCV, changes for different crops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4800600" y="1371600"/>
            <a:ext cx="457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</a:p>
        </p:txBody>
      </p: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038600"/>
            <a:ext cx="371475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705600" y="6521450"/>
            <a:ext cx="121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r>
              <a:rPr lang="en-US"/>
              <a:t>Wheat</a:t>
            </a:r>
          </a:p>
        </p:txBody>
      </p:sp>
      <p:graphicFrame>
        <p:nvGraphicFramePr>
          <p:cNvPr id="5147" name="Object 27"/>
          <p:cNvGraphicFramePr>
            <a:graphicFrameLocks noChangeAspect="1"/>
          </p:cNvGraphicFramePr>
          <p:nvPr/>
        </p:nvGraphicFramePr>
        <p:xfrm>
          <a:off x="1066800" y="4114800"/>
          <a:ext cx="3962400" cy="2538413"/>
        </p:xfrm>
        <a:graphic>
          <a:graphicData uri="http://schemas.openxmlformats.org/presentationml/2006/ole">
            <p:oleObj spid="_x0000_s38914" name="Chart" r:id="rId5" imgW="4876800" imgH="3124042" progId="Excel.Sheet.8">
              <p:embed/>
            </p:oleObj>
          </a:graphicData>
        </a:graphic>
      </p:graphicFrame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819400" y="6521450"/>
            <a:ext cx="121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>
            <a:spAutoFit/>
          </a:bodyPr>
          <a:lstStyle/>
          <a:p>
            <a:r>
              <a:rPr lang="en-US"/>
              <a:t>Corn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hart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987425"/>
            <a:ext cx="7705725" cy="4883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600200" y="3810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onstantia" pitchFamily="18" charset="0"/>
              </a:rPr>
              <a:t>Data compiled by Dr. Robert Mullen, The Ohio State University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70" name="Picture 6" descr="100_17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8534400" cy="5705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4072" name="Picture 8" descr="100_17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057400"/>
            <a:ext cx="3097213" cy="4629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2500">
                <a:solidFill>
                  <a:schemeClr val="tx1"/>
                </a:solidFill>
              </a:rPr>
              <a:t>Variable Rate Technology</a:t>
            </a:r>
            <a:br>
              <a:rPr lang="en-US" sz="2500">
                <a:solidFill>
                  <a:schemeClr val="tx1"/>
                </a:solidFill>
              </a:rPr>
            </a:br>
            <a:r>
              <a:rPr lang="en-US" sz="2500">
                <a:solidFill>
                  <a:schemeClr val="tx1"/>
                </a:solidFill>
              </a:rPr>
              <a:t>    </a:t>
            </a:r>
            <a:r>
              <a:rPr lang="en-US" sz="2100">
                <a:solidFill>
                  <a:schemeClr val="bg1"/>
                </a:solidFill>
              </a:rPr>
              <a:t>Treat Temporal and Spatial Variability</a:t>
            </a:r>
            <a:br>
              <a:rPr lang="en-US" sz="2100">
                <a:solidFill>
                  <a:schemeClr val="bg1"/>
                </a:solidFill>
              </a:rPr>
            </a:br>
            <a:r>
              <a:rPr lang="en-US" sz="2100">
                <a:solidFill>
                  <a:schemeClr val="bg1"/>
                </a:solidFill>
              </a:rPr>
              <a:t>     Returns are higher but require larger investment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Yield Potential Prediction, Corn, Ohio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2662238" y="2286000"/>
          <a:ext cx="5800725" cy="3840163"/>
        </p:xfrm>
        <a:graphic>
          <a:graphicData uri="http://schemas.openxmlformats.org/presentationml/2006/ole">
            <p:oleObj spid="_x0000_s1026" name="Chart" r:id="rId4" imgW="8747608" imgH="5791352" progId="Excel.Sheet.8">
              <p:embed/>
            </p:oleObj>
          </a:graphicData>
        </a:graphic>
      </p:graphicFrame>
      <p:sp>
        <p:nvSpPr>
          <p:cNvPr id="1028" name="Freeform 7"/>
          <p:cNvSpPr>
            <a:spLocks/>
          </p:cNvSpPr>
          <p:nvPr/>
        </p:nvSpPr>
        <p:spPr bwMode="auto">
          <a:xfrm>
            <a:off x="3276600" y="2667000"/>
            <a:ext cx="2438400" cy="2286000"/>
          </a:xfrm>
          <a:custGeom>
            <a:avLst/>
            <a:gdLst>
              <a:gd name="T0" fmla="*/ 0 w 1536"/>
              <a:gd name="T1" fmla="*/ 1440 h 1440"/>
              <a:gd name="T2" fmla="*/ 912 w 1536"/>
              <a:gd name="T3" fmla="*/ 912 h 1440"/>
              <a:gd name="T4" fmla="*/ 1536 w 1536"/>
              <a:gd name="T5" fmla="*/ 0 h 1440"/>
              <a:gd name="T6" fmla="*/ 0 60000 65536"/>
              <a:gd name="T7" fmla="*/ 0 60000 65536"/>
              <a:gd name="T8" fmla="*/ 0 60000 65536"/>
              <a:gd name="T9" fmla="*/ 0 w 1536"/>
              <a:gd name="T10" fmla="*/ 0 h 1440"/>
              <a:gd name="T11" fmla="*/ 1536 w 153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1440">
                <a:moveTo>
                  <a:pt x="0" y="1440"/>
                </a:moveTo>
                <a:cubicBezTo>
                  <a:pt x="328" y="1296"/>
                  <a:pt x="656" y="1152"/>
                  <a:pt x="912" y="912"/>
                </a:cubicBezTo>
                <a:cubicBezTo>
                  <a:pt x="1168" y="672"/>
                  <a:pt x="1352" y="336"/>
                  <a:pt x="1536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Yield Potential Prediction, Winter Wheat, Oklahoma</a:t>
            </a:r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7449649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Predicting N Responsiveness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1554163"/>
            <a:ext cx="56769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267200" y="1981200"/>
            <a:ext cx="1371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293813" y="1789113"/>
          <a:ext cx="6672262" cy="4144962"/>
        </p:xfrm>
        <a:graphic>
          <a:graphicData uri="http://schemas.openxmlformats.org/presentationml/2006/ole">
            <p:oleObj spid="_x0000_s2050" name="Chart" r:id="rId4" imgW="4701492" imgH="2857616" progId="Excel.Sheet.8">
              <p:embed/>
            </p:oleObj>
          </a:graphicData>
        </a:graphic>
      </p:graphicFrame>
      <p:sp>
        <p:nvSpPr>
          <p:cNvPr id="92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Response Index Theory for Fertilizer N Response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971800" y="1905000"/>
          <a:ext cx="1130300" cy="393700"/>
        </p:xfrm>
        <a:graphic>
          <a:graphicData uri="http://schemas.openxmlformats.org/presentationml/2006/ole">
            <p:oleObj spid="_x0000_s2051" name="Equation" r:id="rId5" imgW="1130040" imgH="393480" progId="Equation.3">
              <p:embed/>
            </p:oleObj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6248400" y="2057400"/>
          <a:ext cx="800100" cy="190500"/>
        </p:xfrm>
        <a:graphic>
          <a:graphicData uri="http://schemas.openxmlformats.org/presentationml/2006/ole">
            <p:oleObj spid="_x0000_s2052" name="Equation" r:id="rId6" imgW="799920" imgH="190440" progId="Equation.3">
              <p:embed/>
            </p:oleObj>
          </a:graphicData>
        </a:graphic>
      </p:graphicFrame>
      <p:graphicFrame>
        <p:nvGraphicFramePr>
          <p:cNvPr id="9221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2438400" y="3035300"/>
          <a:ext cx="1676400" cy="457200"/>
        </p:xfrm>
        <a:graphic>
          <a:graphicData uri="http://schemas.openxmlformats.org/presentationml/2006/ole">
            <p:oleObj spid="_x0000_s2053" name="Equation" r:id="rId7" imgW="15364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Training </a:t>
            </a:r>
          </a:p>
        </p:txBody>
      </p:sp>
      <p:pic>
        <p:nvPicPr>
          <p:cNvPr id="45059" name="Picture 4" descr="P1010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934200" cy="518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5802313"/>
            <a:ext cx="6096000" cy="36988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Farmer training, Ciudad Obregon, Mexico, January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N Response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066800" y="1295400"/>
          <a:ext cx="784860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2362200" y="4343400"/>
          <a:ext cx="6429375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Global Importance of Fertilizer 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Malakoff (Science, 1998)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$750,000,000, excess N flowing down the Mississippi River </a:t>
            </a:r>
          </a:p>
          <a:p>
            <a:pPr>
              <a:lnSpc>
                <a:spcPct val="90000"/>
              </a:lnSpc>
            </a:pPr>
            <a:r>
              <a:rPr lang="en-US" smtClean="0"/>
              <a:t>Africa expenditure on fertilizer N, cereals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$706,000,000 </a:t>
            </a:r>
          </a:p>
          <a:p>
            <a:pPr>
              <a:lnSpc>
                <a:spcPct val="90000"/>
              </a:lnSpc>
            </a:pPr>
            <a:r>
              <a:rPr lang="en-US" smtClean="0"/>
              <a:t>Nitrogen Use Efficiency (NUE) World 33%</a:t>
            </a:r>
          </a:p>
          <a:p>
            <a:pPr>
              <a:lnSpc>
                <a:spcPct val="90000"/>
              </a:lnSpc>
            </a:pPr>
            <a:r>
              <a:rPr lang="en-US" smtClean="0"/>
              <a:t>20% increase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Worth $10.8 billion US annually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905000" y="1905000"/>
          <a:ext cx="6981825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satMod val="150000"/>
                  </a:schemeClr>
                </a:solidFill>
              </a:rPr>
              <a:t>Sub-</a:t>
            </a:r>
            <a:r>
              <a:rPr lang="es-AR" dirty="0" err="1" smtClean="0">
                <a:solidFill>
                  <a:schemeClr val="accent1">
                    <a:satMod val="150000"/>
                  </a:schemeClr>
                </a:solidFill>
              </a:rPr>
              <a:t>Saharan</a:t>
            </a:r>
            <a:r>
              <a:rPr lang="es-AR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s-AR" dirty="0" err="1" smtClean="0">
                <a:solidFill>
                  <a:schemeClr val="accent1">
                    <a:satMod val="150000"/>
                  </a:schemeClr>
                </a:solidFill>
              </a:rPr>
              <a:t>Africa</a:t>
            </a:r>
            <a:endParaRPr lang="es-AR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5775"/>
            <a:ext cx="8229600" cy="49498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tabLst>
                <a:tab pos="4232275" algn="l"/>
                <a:tab pos="6224588" algn="l"/>
              </a:tabLst>
            </a:pPr>
            <a:r>
              <a:rPr lang="en-US" dirty="0" smtClean="0"/>
              <a:t>	</a:t>
            </a:r>
            <a:r>
              <a:rPr lang="en-US" u="sng" dirty="0" smtClean="0"/>
              <a:t>SAA	USA</a:t>
            </a:r>
            <a:r>
              <a:rPr lang="en-US" dirty="0" smtClean="0"/>
              <a:t>	</a:t>
            </a:r>
          </a:p>
          <a:p>
            <a:pPr marL="0" indent="0">
              <a:tabLst>
                <a:tab pos="4232275" algn="l"/>
                <a:tab pos="6224588" algn="l"/>
              </a:tabLst>
            </a:pPr>
            <a:r>
              <a:rPr lang="en-US" dirty="0" smtClean="0"/>
              <a:t>Population, million	700	300</a:t>
            </a:r>
          </a:p>
          <a:p>
            <a:pPr marL="0" indent="0">
              <a:tabLst>
                <a:tab pos="4232275" algn="l"/>
                <a:tab pos="6224588" algn="l"/>
              </a:tabLst>
            </a:pPr>
            <a:r>
              <a:rPr lang="en-US" dirty="0" smtClean="0"/>
              <a:t>Cereals, million ha  	88	56</a:t>
            </a:r>
          </a:p>
          <a:p>
            <a:pPr marL="0" indent="0">
              <a:tabLst>
                <a:tab pos="4232275" algn="l"/>
                <a:tab pos="6224588" algn="l"/>
              </a:tabLst>
            </a:pPr>
            <a:r>
              <a:rPr lang="en-US" dirty="0" smtClean="0"/>
              <a:t>Production, million tons	97	364</a:t>
            </a:r>
          </a:p>
          <a:p>
            <a:pPr marL="0" indent="0">
              <a:tabLst>
                <a:tab pos="4232275" algn="l"/>
                <a:tab pos="6224588" algn="l"/>
              </a:tabLst>
            </a:pPr>
            <a:r>
              <a:rPr lang="en-US" dirty="0" smtClean="0"/>
              <a:t>Yield, tons/ha	1.1	6.5</a:t>
            </a:r>
          </a:p>
          <a:p>
            <a:pPr marL="0" indent="0">
              <a:tabLst>
                <a:tab pos="4232275" algn="l"/>
                <a:tab pos="6224588" algn="l"/>
              </a:tabLst>
            </a:pPr>
            <a:r>
              <a:rPr lang="en-US" dirty="0" smtClean="0"/>
              <a:t>Fertilizer N, million tons	1.3	10.9</a:t>
            </a:r>
          </a:p>
          <a:p>
            <a:pPr marL="0" indent="0">
              <a:tabLst>
                <a:tab pos="4232275" algn="l"/>
                <a:tab pos="6224588" algn="l"/>
              </a:tabLst>
            </a:pPr>
            <a:r>
              <a:rPr lang="en-US" dirty="0" smtClean="0"/>
              <a:t>Avg. N rate, kg/ha	4	52</a:t>
            </a:r>
          </a:p>
          <a:p>
            <a:pPr marL="0" indent="0">
              <a:tabLst>
                <a:tab pos="4232275" algn="l"/>
                <a:tab pos="6224588" algn="l"/>
              </a:tabLst>
            </a:pPr>
            <a:r>
              <a:rPr lang="en-US" dirty="0" smtClean="0"/>
              <a:t>% of world N consumed	1.4	13</a:t>
            </a:r>
          </a:p>
          <a:p>
            <a:pPr marL="0" indent="0">
              <a:tabLst>
                <a:tab pos="4232275" algn="l"/>
                <a:tab pos="6224588" algn="l"/>
              </a:tabLst>
            </a:pPr>
            <a:r>
              <a:rPr lang="en-US" dirty="0" smtClean="0"/>
              <a:t>% of world population	10	4	</a:t>
            </a:r>
          </a:p>
          <a:p>
            <a:pPr marL="0" indent="0">
              <a:tabLst>
                <a:tab pos="4232275" algn="l"/>
                <a:tab pos="6224588" algn="l"/>
              </a:tabLs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1713" y="2043113"/>
            <a:ext cx="460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118" y="1143000"/>
            <a:ext cx="8625763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229600" cy="384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http://nue.okstate.edu/Index_RI_files/lcb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191000"/>
            <a:ext cx="6886575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590</TotalTime>
  <Words>250</Words>
  <Application>Microsoft Office PowerPoint</Application>
  <PresentationFormat>On-screen Show (4:3)</PresentationFormat>
  <Paragraphs>86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Mod</vt:lpstr>
      <vt:lpstr>Chart</vt:lpstr>
      <vt:lpstr>Equation</vt:lpstr>
      <vt:lpstr>Fundamentals of the OSU Algorithm</vt:lpstr>
      <vt:lpstr>Training </vt:lpstr>
      <vt:lpstr>Variable N Response</vt:lpstr>
      <vt:lpstr>Global Importance of Fertilizer N</vt:lpstr>
      <vt:lpstr>Slide 5</vt:lpstr>
      <vt:lpstr>Sub-Saharan Africa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Variable Rate Technology     Treat Temporal and Spatial Variability      Returns are higher but require larger investment</vt:lpstr>
      <vt:lpstr>Yield Potential Prediction, Corn, Ohio</vt:lpstr>
      <vt:lpstr>Yield Potential Prediction, Winter Wheat, Oklahoma</vt:lpstr>
      <vt:lpstr>Predicting N Responsiveness</vt:lpstr>
      <vt:lpstr>Response Index Theory for Fertilizer N Response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Raun</dc:creator>
  <cp:lastModifiedBy>William Raun</cp:lastModifiedBy>
  <cp:revision>10</cp:revision>
  <dcterms:created xsi:type="dcterms:W3CDTF">2009-09-09T21:04:31Z</dcterms:created>
  <dcterms:modified xsi:type="dcterms:W3CDTF">2009-09-15T22:34:49Z</dcterms:modified>
</cp:coreProperties>
</file>