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7" r:id="rId1"/>
  </p:sldMasterIdLst>
  <p:notesMasterIdLst>
    <p:notesMasterId r:id="rId35"/>
  </p:notesMasterIdLst>
  <p:handoutMasterIdLst>
    <p:handoutMasterId r:id="rId36"/>
  </p:handoutMasterIdLst>
  <p:sldIdLst>
    <p:sldId id="298" r:id="rId2"/>
    <p:sldId id="388" r:id="rId3"/>
    <p:sldId id="383" r:id="rId4"/>
    <p:sldId id="367" r:id="rId5"/>
    <p:sldId id="381" r:id="rId6"/>
    <p:sldId id="373" r:id="rId7"/>
    <p:sldId id="384" r:id="rId8"/>
    <p:sldId id="385" r:id="rId9"/>
    <p:sldId id="387" r:id="rId10"/>
    <p:sldId id="375" r:id="rId11"/>
    <p:sldId id="376" r:id="rId12"/>
    <p:sldId id="377" r:id="rId13"/>
    <p:sldId id="378" r:id="rId14"/>
    <p:sldId id="266" r:id="rId15"/>
    <p:sldId id="358" r:id="rId16"/>
    <p:sldId id="277" r:id="rId17"/>
    <p:sldId id="359" r:id="rId18"/>
    <p:sldId id="380" r:id="rId19"/>
    <p:sldId id="372" r:id="rId20"/>
    <p:sldId id="374" r:id="rId21"/>
    <p:sldId id="371" r:id="rId22"/>
    <p:sldId id="299" r:id="rId23"/>
    <p:sldId id="297" r:id="rId24"/>
    <p:sldId id="369" r:id="rId25"/>
    <p:sldId id="291" r:id="rId26"/>
    <p:sldId id="324" r:id="rId27"/>
    <p:sldId id="337" r:id="rId28"/>
    <p:sldId id="344" r:id="rId29"/>
    <p:sldId id="281" r:id="rId30"/>
    <p:sldId id="319" r:id="rId31"/>
    <p:sldId id="362" r:id="rId32"/>
    <p:sldId id="361" r:id="rId33"/>
    <p:sldId id="382" r:id="rId34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33"/>
    <a:srgbClr val="92D050"/>
    <a:srgbClr val="FF0000"/>
    <a:srgbClr val="707156"/>
    <a:srgbClr val="B19C89"/>
    <a:srgbClr val="FF3300"/>
    <a:srgbClr val="006600"/>
    <a:srgbClr val="DDDD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984" autoAdjust="0"/>
    <p:restoredTop sz="90929"/>
  </p:normalViewPr>
  <p:slideViewPr>
    <p:cSldViewPr snapToGrid="0" snapToObjects="1">
      <p:cViewPr varScale="1">
        <p:scale>
          <a:sx n="115" d="100"/>
          <a:sy n="115" d="100"/>
        </p:scale>
        <p:origin x="87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6468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anuscripts\Check_PlotYields\Check_Plot%20(Autosaved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anuscripts\Check_PlotYields\Check_Plot%20(Autosaved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000" b="1" dirty="0"/>
              <a:t>Experiment 502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>NUE,</a:t>
            </a:r>
            <a:r>
              <a:rPr lang="en-US" sz="1000" baseline="0" dirty="0"/>
              <a:t> 1971 - 2015</a:t>
            </a:r>
            <a:br>
              <a:rPr lang="en-US" sz="1000" baseline="0" dirty="0"/>
            </a:br>
            <a:r>
              <a:rPr lang="en-US" sz="1000" baseline="0" dirty="0"/>
              <a:t>112 kg N/ac </a:t>
            </a:r>
            <a:r>
              <a:rPr lang="en-US" sz="1000" baseline="0" dirty="0" err="1"/>
              <a:t>preplant</a:t>
            </a:r>
            <a:r>
              <a:rPr lang="en-US" sz="1000" baseline="0" dirty="0"/>
              <a:t/>
            </a:r>
            <a:br>
              <a:rPr lang="en-US" sz="1000" baseline="0" dirty="0"/>
            </a:br>
            <a:endParaRPr lang="en-US" sz="1000" baseline="0" dirty="0"/>
          </a:p>
          <a:p>
            <a:pPr algn="l">
              <a:defRPr sz="1000"/>
            </a:pPr>
            <a:r>
              <a:rPr lang="en-US" sz="1000" baseline="0" dirty="0"/>
              <a:t>Average: 31.7</a:t>
            </a:r>
          </a:p>
          <a:p>
            <a:pPr algn="l">
              <a:defRPr sz="1000"/>
            </a:pPr>
            <a:r>
              <a:rPr lang="en-US" sz="1000" b="1" baseline="0" dirty="0" err="1">
                <a:solidFill>
                  <a:srgbClr val="FF6600"/>
                </a:solidFill>
              </a:rPr>
              <a:t>Std</a:t>
            </a:r>
            <a:r>
              <a:rPr lang="en-US" sz="1000" b="1" baseline="0" dirty="0">
                <a:solidFill>
                  <a:srgbClr val="FF6600"/>
                </a:solidFill>
              </a:rPr>
              <a:t> dev: 20.6</a:t>
            </a:r>
            <a:endParaRPr lang="en-US" sz="1000" b="1" dirty="0">
              <a:solidFill>
                <a:srgbClr val="FF6600"/>
              </a:solidFill>
            </a:endParaRPr>
          </a:p>
        </c:rich>
      </c:tx>
      <c:layout>
        <c:manualLayout>
          <c:xMode val="edge"/>
          <c:yMode val="edge"/>
          <c:x val="0.11753591420721708"/>
          <c:y val="0.115131573212627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000" b="0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385637412777483E-2"/>
          <c:y val="5.9323094689268531E-2"/>
          <c:w val="0.86964776399514865"/>
          <c:h val="0.77896341835473426"/>
        </c:manualLayout>
      </c:layout>
      <c:scatterChart>
        <c:scatterStyle val="lineMarker"/>
        <c:varyColors val="0"/>
        <c:ser>
          <c:idx val="0"/>
          <c:order val="0"/>
          <c:tx>
            <c:strRef>
              <c:f>Trt_Means!$AJ$4</c:f>
              <c:strCache>
                <c:ptCount val="1"/>
                <c:pt idx="0">
                  <c:v>0-40-60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diamond"/>
            <c:size val="8"/>
            <c:spPr>
              <a:solidFill>
                <a:srgbClr val="FF6600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xVal>
            <c:numRef>
              <c:f>Trt_Means!$AD$75:$AD$118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Trt_Means!$AI$75:$AI$118</c:f>
              <c:numCache>
                <c:formatCode>General</c:formatCode>
                <c:ptCount val="44"/>
                <c:pt idx="0">
                  <c:v>1.0038000000000054</c:v>
                </c:pt>
                <c:pt idx="1">
                  <c:v>-8.7617399999999996</c:v>
                </c:pt>
                <c:pt idx="2">
                  <c:v>16.136802500000002</c:v>
                </c:pt>
                <c:pt idx="3">
                  <c:v>33.965365999999996</c:v>
                </c:pt>
                <c:pt idx="4">
                  <c:v>33.661716500000004</c:v>
                </c:pt>
                <c:pt idx="5">
                  <c:v>17.004372500000002</c:v>
                </c:pt>
                <c:pt idx="6">
                  <c:v>25.593315500000003</c:v>
                </c:pt>
                <c:pt idx="7">
                  <c:v>4.3938599999999965</c:v>
                </c:pt>
                <c:pt idx="8">
                  <c:v>47.480834999999999</c:v>
                </c:pt>
                <c:pt idx="9">
                  <c:v>38.222250000000003</c:v>
                </c:pt>
                <c:pt idx="10">
                  <c:v>11.19408</c:v>
                </c:pt>
                <c:pt idx="11">
                  <c:v>13.827515799999993</c:v>
                </c:pt>
                <c:pt idx="12">
                  <c:v>20.972760000000001</c:v>
                </c:pt>
                <c:pt idx="13">
                  <c:v>25.151505</c:v>
                </c:pt>
                <c:pt idx="14">
                  <c:v>8.0698350000000048</c:v>
                </c:pt>
                <c:pt idx="15">
                  <c:v>15.788339999999998</c:v>
                </c:pt>
                <c:pt idx="16">
                  <c:v>51.749475000000004</c:v>
                </c:pt>
                <c:pt idx="17">
                  <c:v>31.881405000000001</c:v>
                </c:pt>
                <c:pt idx="18">
                  <c:v>24.987450000000003</c:v>
                </c:pt>
                <c:pt idx="19">
                  <c:v>22.875684799999998</c:v>
                </c:pt>
                <c:pt idx="20">
                  <c:v>29.909476100000003</c:v>
                </c:pt>
                <c:pt idx="21">
                  <c:v>33.522637799999998</c:v>
                </c:pt>
                <c:pt idx="22">
                  <c:v>49.074096999999995</c:v>
                </c:pt>
                <c:pt idx="23">
                  <c:v>23.761400300000005</c:v>
                </c:pt>
                <c:pt idx="24">
                  <c:v>47.918210500000001</c:v>
                </c:pt>
                <c:pt idx="25">
                  <c:v>54.863416700000002</c:v>
                </c:pt>
                <c:pt idx="26">
                  <c:v>47.899793599999995</c:v>
                </c:pt>
                <c:pt idx="27">
                  <c:v>58.973743899999995</c:v>
                </c:pt>
                <c:pt idx="28">
                  <c:v>25.813079700000003</c:v>
                </c:pt>
                <c:pt idx="29">
                  <c:v>1.5867707000000022</c:v>
                </c:pt>
                <c:pt idx="30">
                  <c:v>25.595406499999999</c:v>
                </c:pt>
                <c:pt idx="31">
                  <c:v>93.209022199999993</c:v>
                </c:pt>
                <c:pt idx="32">
                  <c:v>74.022674499999994</c:v>
                </c:pt>
                <c:pt idx="33">
                  <c:v>30.998192299999999</c:v>
                </c:pt>
                <c:pt idx="34">
                  <c:v>29.698928700000003</c:v>
                </c:pt>
                <c:pt idx="35">
                  <c:v>21.379423800000005</c:v>
                </c:pt>
                <c:pt idx="36">
                  <c:v>72.883748299999993</c:v>
                </c:pt>
                <c:pt idx="37">
                  <c:v>53.488003900000017</c:v>
                </c:pt>
                <c:pt idx="38">
                  <c:v>29.7070273</c:v>
                </c:pt>
                <c:pt idx="39">
                  <c:v>44.9427618</c:v>
                </c:pt>
                <c:pt idx="40">
                  <c:v>47.236074699999996</c:v>
                </c:pt>
                <c:pt idx="41">
                  <c:v>28.863002599999998</c:v>
                </c:pt>
                <c:pt idx="42">
                  <c:v>13.1295462</c:v>
                </c:pt>
                <c:pt idx="43">
                  <c:v>22.525255000000001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2553856"/>
        <c:axId val="272558336"/>
      </c:scatterChart>
      <c:valAx>
        <c:axId val="272553856"/>
        <c:scaling>
          <c:orientation val="minMax"/>
          <c:max val="2016"/>
          <c:min val="197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000"/>
                  <a:t>Year</a:t>
                </a:r>
              </a:p>
            </c:rich>
          </c:tx>
          <c:layout>
            <c:manualLayout>
              <c:xMode val="edge"/>
              <c:yMode val="edge"/>
              <c:x val="0.48882022716227219"/>
              <c:y val="0.91427718675896252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2558336"/>
        <c:crosses val="autoZero"/>
        <c:crossBetween val="midCat"/>
      </c:valAx>
      <c:valAx>
        <c:axId val="272558336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900"/>
                  <a:t>NUE,</a:t>
                </a:r>
                <a:r>
                  <a:rPr lang="en-US" sz="900" baseline="0"/>
                  <a:t> %</a:t>
                </a:r>
                <a:endParaRPr lang="en-US" sz="900"/>
              </a:p>
            </c:rich>
          </c:tx>
          <c:layout>
            <c:manualLayout>
              <c:xMode val="edge"/>
              <c:yMode val="edge"/>
              <c:x val="5.3023476893521229E-3"/>
              <c:y val="0.38260571829444884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2553856"/>
        <c:crosses val="autoZero"/>
        <c:crossBetween val="midCat"/>
      </c:valAx>
      <c:spPr>
        <a:solidFill>
          <a:schemeClr val="bg1"/>
        </a:solidFill>
        <a:ln w="6350">
          <a:solidFill>
            <a:srgbClr val="808080"/>
          </a:solidFill>
          <a:prstDash val="solid"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 cap="flat" cmpd="sng" algn="ctr">
      <a:noFill/>
      <a:prstDash val="solid"/>
      <a:round/>
    </a:ln>
    <a:effectLst/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Magruder Plots, 1930-2015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78937007874017"/>
          <c:y val="6.5231481481481501E-2"/>
          <c:w val="0.831321741032371"/>
          <c:h val="0.71898950131233585"/>
        </c:manualLayout>
      </c:layout>
      <c:scatterChart>
        <c:scatterStyle val="lineMarker"/>
        <c:varyColors val="0"/>
        <c:ser>
          <c:idx val="0"/>
          <c:order val="0"/>
          <c:tx>
            <c:strRef>
              <c:f>'Magruder 3 &amp; 4'!$T$12</c:f>
              <c:strCache>
                <c:ptCount val="1"/>
                <c:pt idx="0">
                  <c:v>Observed yield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44421850393700785"/>
                  <c:y val="-0.136851487314085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y = 0.4965x + 0.8328</a:t>
                    </a:r>
                    <a:br>
                      <a:rPr lang="en-US" baseline="0" dirty="0"/>
                    </a:br>
                    <a:r>
                      <a:rPr lang="en-US" baseline="0" dirty="0"/>
                      <a:t>R² = </a:t>
                    </a:r>
                    <a:r>
                      <a:rPr lang="en-US" baseline="0" dirty="0" smtClean="0"/>
                      <a:t>0.14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'Magruder 3 &amp; 4'!$S$13:$S$93</c:f>
              <c:numCache>
                <c:formatCode>General</c:formatCode>
                <c:ptCount val="81"/>
                <c:pt idx="0">
                  <c:v>1.6837632000000005</c:v>
                </c:pt>
                <c:pt idx="1">
                  <c:v>1.9998720000000003</c:v>
                </c:pt>
                <c:pt idx="2">
                  <c:v>1.8676224000000001</c:v>
                </c:pt>
                <c:pt idx="3">
                  <c:v>1.8950399999999998</c:v>
                </c:pt>
                <c:pt idx="4">
                  <c:v>1.7144063999999999</c:v>
                </c:pt>
                <c:pt idx="5">
                  <c:v>1.8176256</c:v>
                </c:pt>
                <c:pt idx="6">
                  <c:v>1.8902015999999997</c:v>
                </c:pt>
                <c:pt idx="7">
                  <c:v>1.7047296000000001</c:v>
                </c:pt>
                <c:pt idx="8">
                  <c:v>1.3918463999999999</c:v>
                </c:pt>
                <c:pt idx="9">
                  <c:v>1.3950720000000005</c:v>
                </c:pt>
                <c:pt idx="10">
                  <c:v>1.3902336</c:v>
                </c:pt>
                <c:pt idx="11">
                  <c:v>0.99509760000000003</c:v>
                </c:pt>
                <c:pt idx="12">
                  <c:v>1.1918592000000001</c:v>
                </c:pt>
                <c:pt idx="13">
                  <c:v>1.3837823999999999</c:v>
                </c:pt>
                <c:pt idx="14">
                  <c:v>1.7466624000000004</c:v>
                </c:pt>
                <c:pt idx="15">
                  <c:v>1.6386048</c:v>
                </c:pt>
                <c:pt idx="16">
                  <c:v>1.9660032000000005</c:v>
                </c:pt>
                <c:pt idx="17">
                  <c:v>1.9740671999999999</c:v>
                </c:pt>
                <c:pt idx="18">
                  <c:v>1.8821376000000001</c:v>
                </c:pt>
                <c:pt idx="19">
                  <c:v>1.8434303999999997</c:v>
                </c:pt>
                <c:pt idx="20">
                  <c:v>1.7644032000000003</c:v>
                </c:pt>
                <c:pt idx="21">
                  <c:v>1.4257152</c:v>
                </c:pt>
                <c:pt idx="22">
                  <c:v>1.3241087999999999</c:v>
                </c:pt>
                <c:pt idx="23">
                  <c:v>1.3031424000000003</c:v>
                </c:pt>
                <c:pt idx="24">
                  <c:v>1.3821695999999999</c:v>
                </c:pt>
                <c:pt idx="25">
                  <c:v>1.8176256</c:v>
                </c:pt>
                <c:pt idx="26">
                  <c:v>2.2788864000000002</c:v>
                </c:pt>
                <c:pt idx="27">
                  <c:v>2.4562944000000004</c:v>
                </c:pt>
                <c:pt idx="28">
                  <c:v>2.6611200000000004</c:v>
                </c:pt>
                <c:pt idx="29">
                  <c:v>2.7353088000000008</c:v>
                </c:pt>
                <c:pt idx="30">
                  <c:v>2.4321024000000002</c:v>
                </c:pt>
                <c:pt idx="31">
                  <c:v>2.3788800000000001</c:v>
                </c:pt>
                <c:pt idx="32">
                  <c:v>2.7530496000000007</c:v>
                </c:pt>
                <c:pt idx="33">
                  <c:v>2.4562943999999995</c:v>
                </c:pt>
                <c:pt idx="34">
                  <c:v>2.1659903999999996</c:v>
                </c:pt>
                <c:pt idx="35">
                  <c:v>2.2417919999999998</c:v>
                </c:pt>
                <c:pt idx="36">
                  <c:v>2.1256704000000002</c:v>
                </c:pt>
                <c:pt idx="37">
                  <c:v>1.9143936000000004</c:v>
                </c:pt>
                <c:pt idx="38">
                  <c:v>2.3788800000000001</c:v>
                </c:pt>
                <c:pt idx="39">
                  <c:v>2.7111167999999997</c:v>
                </c:pt>
                <c:pt idx="40">
                  <c:v>2.9272320000000001</c:v>
                </c:pt>
                <c:pt idx="41">
                  <c:v>3.3772032000000007</c:v>
                </c:pt>
                <c:pt idx="42">
                  <c:v>3.5288064000000001</c:v>
                </c:pt>
                <c:pt idx="43">
                  <c:v>3.4223615999999999</c:v>
                </c:pt>
                <c:pt idx="44">
                  <c:v>3.2304383999999997</c:v>
                </c:pt>
                <c:pt idx="45">
                  <c:v>3.4530048</c:v>
                </c:pt>
                <c:pt idx="46">
                  <c:v>3.3175295999999999</c:v>
                </c:pt>
                <c:pt idx="47">
                  <c:v>3.1997952000000001</c:v>
                </c:pt>
                <c:pt idx="48">
                  <c:v>3.1981824000000003</c:v>
                </c:pt>
                <c:pt idx="49">
                  <c:v>3.1288320000000005</c:v>
                </c:pt>
                <c:pt idx="50">
                  <c:v>2.7933696000000006</c:v>
                </c:pt>
                <c:pt idx="51">
                  <c:v>2.4579072000000002</c:v>
                </c:pt>
                <c:pt idx="52">
                  <c:v>2.0530944</c:v>
                </c:pt>
                <c:pt idx="53">
                  <c:v>1.7224704000000002</c:v>
                </c:pt>
                <c:pt idx="54">
                  <c:v>1.6756992000000004</c:v>
                </c:pt>
                <c:pt idx="55">
                  <c:v>1.4257152</c:v>
                </c:pt>
                <c:pt idx="56">
                  <c:v>1.5821567999999997</c:v>
                </c:pt>
                <c:pt idx="57">
                  <c:v>1.7515008000000003</c:v>
                </c:pt>
                <c:pt idx="58">
                  <c:v>1.9504687104</c:v>
                </c:pt>
                <c:pt idx="59">
                  <c:v>2.0174257152000004</c:v>
                </c:pt>
                <c:pt idx="60">
                  <c:v>2.2697644031999999</c:v>
                </c:pt>
                <c:pt idx="61">
                  <c:v>1.9045942272000003</c:v>
                </c:pt>
                <c:pt idx="62">
                  <c:v>1.8802409471999999</c:v>
                </c:pt>
                <c:pt idx="63">
                  <c:v>2.4731578368</c:v>
                </c:pt>
                <c:pt idx="64">
                  <c:v>2.5482885120000005</c:v>
                </c:pt>
                <c:pt idx="65">
                  <c:v>2.8728161279999997</c:v>
                </c:pt>
                <c:pt idx="66">
                  <c:v>3.2574028032000006</c:v>
                </c:pt>
                <c:pt idx="67">
                  <c:v>3.3006984192000002</c:v>
                </c:pt>
                <c:pt idx="68">
                  <c:v>2.9920891392000004</c:v>
                </c:pt>
                <c:pt idx="69">
                  <c:v>3.2790062591999996</c:v>
                </c:pt>
                <c:pt idx="70">
                  <c:v>3.3209922816000002</c:v>
                </c:pt>
                <c:pt idx="71">
                  <c:v>3.2870605824000001</c:v>
                </c:pt>
                <c:pt idx="72">
                  <c:v>3.5955166464000006</c:v>
                </c:pt>
                <c:pt idx="73">
                  <c:v>3.0214082304000005</c:v>
                </c:pt>
                <c:pt idx="74">
                  <c:v>2.9263497984000004</c:v>
                </c:pt>
                <c:pt idx="75">
                  <c:v>2.0867051520000004</c:v>
                </c:pt>
                <c:pt idx="76">
                  <c:v>2.1621261312000004</c:v>
                </c:pt>
                <c:pt idx="77">
                  <c:v>1.8258186240000001</c:v>
                </c:pt>
                <c:pt idx="78">
                  <c:v>2.4435532800000002</c:v>
                </c:pt>
                <c:pt idx="79">
                  <c:v>2.5463531520000005</c:v>
                </c:pt>
                <c:pt idx="80">
                  <c:v>3.0356766719999997</c:v>
                </c:pt>
              </c:numCache>
            </c:numRef>
          </c:xVal>
          <c:yVal>
            <c:numRef>
              <c:f>'Magruder 3 &amp; 4'!$T$13:$T$93</c:f>
              <c:numCache>
                <c:formatCode>General</c:formatCode>
                <c:ptCount val="81"/>
                <c:pt idx="0">
                  <c:v>1.7539200000000001</c:v>
                </c:pt>
                <c:pt idx="1">
                  <c:v>1.35744</c:v>
                </c:pt>
                <c:pt idx="2">
                  <c:v>2.0361600000000002</c:v>
                </c:pt>
                <c:pt idx="3">
                  <c:v>0.78624000000000016</c:v>
                </c:pt>
                <c:pt idx="4">
                  <c:v>1.63968</c:v>
                </c:pt>
                <c:pt idx="5">
                  <c:v>2.0563200000000004</c:v>
                </c:pt>
                <c:pt idx="6">
                  <c:v>0.58464000000000005</c:v>
                </c:pt>
                <c:pt idx="7">
                  <c:v>0.73248000000000002</c:v>
                </c:pt>
                <c:pt idx="8">
                  <c:v>0.79968000000000006</c:v>
                </c:pt>
                <c:pt idx="9">
                  <c:v>1.6195200000000003</c:v>
                </c:pt>
                <c:pt idx="10">
                  <c:v>0.40992000000000001</c:v>
                </c:pt>
                <c:pt idx="11">
                  <c:v>1.4044800000000002</c:v>
                </c:pt>
                <c:pt idx="12">
                  <c:v>1.5321600000000002</c:v>
                </c:pt>
                <c:pt idx="13">
                  <c:v>2.3116800000000004</c:v>
                </c:pt>
                <c:pt idx="14">
                  <c:v>1.1692800000000001</c:v>
                </c:pt>
                <c:pt idx="15">
                  <c:v>1.7740800000000001</c:v>
                </c:pt>
                <c:pt idx="16">
                  <c:v>1.4380800000000002</c:v>
                </c:pt>
                <c:pt idx="17">
                  <c:v>1.1491200000000001</c:v>
                </c:pt>
                <c:pt idx="18">
                  <c:v>2.1504000000000003</c:v>
                </c:pt>
                <c:pt idx="19">
                  <c:v>0.84000000000000008</c:v>
                </c:pt>
                <c:pt idx="20">
                  <c:v>0.36288000000000004</c:v>
                </c:pt>
                <c:pt idx="21">
                  <c:v>1.0147200000000001</c:v>
                </c:pt>
                <c:pt idx="22">
                  <c:v>1.06176</c:v>
                </c:pt>
                <c:pt idx="23">
                  <c:v>2.4796800000000001</c:v>
                </c:pt>
                <c:pt idx="24">
                  <c:v>2.6543999999999999</c:v>
                </c:pt>
                <c:pt idx="25">
                  <c:v>2.2848000000000002</c:v>
                </c:pt>
                <c:pt idx="26">
                  <c:v>1.7539200000000001</c:v>
                </c:pt>
                <c:pt idx="27">
                  <c:v>1.9152000000000002</c:v>
                </c:pt>
                <c:pt idx="28">
                  <c:v>2.7888000000000002</c:v>
                </c:pt>
                <c:pt idx="29">
                  <c:v>1.3910400000000003</c:v>
                </c:pt>
                <c:pt idx="30">
                  <c:v>2.0630400000000004</c:v>
                </c:pt>
                <c:pt idx="31">
                  <c:v>3.3129600000000003</c:v>
                </c:pt>
                <c:pt idx="32">
                  <c:v>0.67871999999999999</c:v>
                </c:pt>
                <c:pt idx="33">
                  <c:v>1.5791999999999999</c:v>
                </c:pt>
                <c:pt idx="34">
                  <c:v>1.7068800000000002</c:v>
                </c:pt>
                <c:pt idx="35">
                  <c:v>1.5791999999999999</c:v>
                </c:pt>
                <c:pt idx="36">
                  <c:v>2.4326400000000001</c:v>
                </c:pt>
                <c:pt idx="37">
                  <c:v>2.6140800000000004</c:v>
                </c:pt>
                <c:pt idx="38">
                  <c:v>2.9635200000000004</c:v>
                </c:pt>
                <c:pt idx="39">
                  <c:v>2.6073600000000003</c:v>
                </c:pt>
                <c:pt idx="40">
                  <c:v>3.4540800000000003</c:v>
                </c:pt>
                <c:pt idx="41">
                  <c:v>3.0643200000000004</c:v>
                </c:pt>
                <c:pt idx="42">
                  <c:v>2.17056</c:v>
                </c:pt>
                <c:pt idx="43">
                  <c:v>2.1638400000000004</c:v>
                </c:pt>
                <c:pt idx="44">
                  <c:v>3.5347200000000001</c:v>
                </c:pt>
                <c:pt idx="45">
                  <c:v>2.8896000000000002</c:v>
                </c:pt>
                <c:pt idx="46">
                  <c:v>2.57376</c:v>
                </c:pt>
                <c:pt idx="47">
                  <c:v>2.1638400000000004</c:v>
                </c:pt>
                <c:pt idx="48">
                  <c:v>1.8748800000000001</c:v>
                </c:pt>
                <c:pt idx="49">
                  <c:v>2.1369600000000002</c:v>
                </c:pt>
                <c:pt idx="50">
                  <c:v>1.4918400000000001</c:v>
                </c:pt>
                <c:pt idx="51">
                  <c:v>0.88704000000000005</c:v>
                </c:pt>
                <c:pt idx="52">
                  <c:v>0.78624000000000016</c:v>
                </c:pt>
                <c:pt idx="53">
                  <c:v>1.6800000000000002</c:v>
                </c:pt>
                <c:pt idx="54">
                  <c:v>1.0953600000000001</c:v>
                </c:pt>
                <c:pt idx="55">
                  <c:v>2.1436800000000003</c:v>
                </c:pt>
                <c:pt idx="56">
                  <c:v>1.5926400000000001</c:v>
                </c:pt>
                <c:pt idx="57">
                  <c:v>1.6152729600000002</c:v>
                </c:pt>
                <c:pt idx="58">
                  <c:v>1.9589875200000002</c:v>
                </c:pt>
                <c:pt idx="59">
                  <c:v>2.1467712000000003</c:v>
                </c:pt>
                <c:pt idx="60">
                  <c:v>0.62213759999999996</c:v>
                </c:pt>
                <c:pt idx="61">
                  <c:v>1.4911680000000003</c:v>
                </c:pt>
                <c:pt idx="62">
                  <c:v>4.0857600000000005</c:v>
                </c:pt>
                <c:pt idx="63">
                  <c:v>2.2720320000000003</c:v>
                </c:pt>
                <c:pt idx="64">
                  <c:v>3.4989696000000006</c:v>
                </c:pt>
                <c:pt idx="65">
                  <c:v>2.2245820800000007</c:v>
                </c:pt>
                <c:pt idx="66">
                  <c:v>1.6715664000000001</c:v>
                </c:pt>
                <c:pt idx="67">
                  <c:v>2.7998880000000002</c:v>
                </c:pt>
                <c:pt idx="68">
                  <c:v>3.4675200000000004</c:v>
                </c:pt>
                <c:pt idx="69">
                  <c:v>3.6739113600000004</c:v>
                </c:pt>
                <c:pt idx="70">
                  <c:v>2.0832000000000002</c:v>
                </c:pt>
                <c:pt idx="71">
                  <c:v>2.9568000000000003</c:v>
                </c:pt>
                <c:pt idx="72">
                  <c:v>0.40776960000000001</c:v>
                </c:pt>
                <c:pt idx="73">
                  <c:v>3.0714432000000005</c:v>
                </c:pt>
                <c:pt idx="74">
                  <c:v>0.17539200000000002</c:v>
                </c:pt>
                <c:pt idx="75">
                  <c:v>2.3974540800000002</c:v>
                </c:pt>
                <c:pt idx="76">
                  <c:v>1.55551872</c:v>
                </c:pt>
                <c:pt idx="77">
                  <c:v>2.9816640000000003</c:v>
                </c:pt>
                <c:pt idx="78">
                  <c:v>3.4997759999999998</c:v>
                </c:pt>
                <c:pt idx="79">
                  <c:v>2.2142400000000007</c:v>
                </c:pt>
                <c:pt idx="80">
                  <c:v>4.0976073599999996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738608"/>
        <c:axId val="192454160"/>
      </c:scatterChart>
      <c:valAx>
        <c:axId val="193738608"/>
        <c:scaling>
          <c:orientation val="minMax"/>
          <c:min val="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>
                    <a:solidFill>
                      <a:schemeClr val="tx1"/>
                    </a:solidFill>
                    <a:effectLst/>
                  </a:rPr>
                  <a:t>"Yield Goal", Average yield, previous 5 years +20%, Mg/ha  </a:t>
                </a:r>
                <a:endParaRPr lang="en-US" sz="1000" b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13107316441733466"/>
              <c:y val="0.900879629629629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454160"/>
        <c:crosses val="autoZero"/>
        <c:crossBetween val="midCat"/>
      </c:valAx>
      <c:valAx>
        <c:axId val="1924541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Observed</a:t>
                </a:r>
                <a:r>
                  <a:rPr lang="en-US" baseline="0"/>
                  <a:t> yield, Mg/ha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738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5">
        <a:lumMod val="7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Experiment 502,</a:t>
            </a:r>
            <a:r>
              <a:rPr lang="en-US" sz="1200" b="1" baseline="0"/>
              <a:t> 1971-2015</a:t>
            </a:r>
            <a:endParaRPr lang="en-US" sz="1200" b="1"/>
          </a:p>
        </c:rich>
      </c:tx>
      <c:layout>
        <c:manualLayout>
          <c:xMode val="edge"/>
          <c:yMode val="edge"/>
          <c:x val="0.29215966754155737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81706088925764"/>
          <c:y val="2.2979635584137192E-2"/>
          <c:w val="0.84080796150481185"/>
          <c:h val="0.80790135608048996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40043066491688539"/>
                  <c:y val="-0.18486074657334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y = 0.4284x + 1.7319</a:t>
                    </a:r>
                    <a:br>
                      <a:rPr lang="en-US" baseline="0"/>
                    </a:br>
                    <a:r>
                      <a:rPr lang="en-US" baseline="0"/>
                      <a:t>R² = 0.04</a:t>
                    </a:r>
                    <a:endParaRPr lang="en-US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'Experiment 502'!$Q$13:$Q$51</c:f>
              <c:numCache>
                <c:formatCode>0.00</c:formatCode>
                <c:ptCount val="39"/>
                <c:pt idx="0">
                  <c:v>2.9731790592000005</c:v>
                </c:pt>
                <c:pt idx="1">
                  <c:v>2.3621095680000002</c:v>
                </c:pt>
                <c:pt idx="2">
                  <c:v>2.58694464</c:v>
                </c:pt>
                <c:pt idx="3">
                  <c:v>2.7453041279999999</c:v>
                </c:pt>
                <c:pt idx="4">
                  <c:v>2.8091400960000001</c:v>
                </c:pt>
                <c:pt idx="5">
                  <c:v>2.702241024000001</c:v>
                </c:pt>
                <c:pt idx="6">
                  <c:v>2.6884206720000008</c:v>
                </c:pt>
                <c:pt idx="7">
                  <c:v>2.6729471999999999</c:v>
                </c:pt>
                <c:pt idx="8">
                  <c:v>2.6832624000000003</c:v>
                </c:pt>
                <c:pt idx="9">
                  <c:v>2.3462208000000007</c:v>
                </c:pt>
                <c:pt idx="10">
                  <c:v>2.4433584000000002</c:v>
                </c:pt>
                <c:pt idx="11">
                  <c:v>2.6275200000000005</c:v>
                </c:pt>
                <c:pt idx="12">
                  <c:v>2.9734991999999996</c:v>
                </c:pt>
                <c:pt idx="13">
                  <c:v>2.9731296</c:v>
                </c:pt>
                <c:pt idx="14">
                  <c:v>3.1564847999999999</c:v>
                </c:pt>
                <c:pt idx="15">
                  <c:v>2.934456</c:v>
                </c:pt>
                <c:pt idx="16">
                  <c:v>2.897424768</c:v>
                </c:pt>
                <c:pt idx="17">
                  <c:v>2.5366709760000004</c:v>
                </c:pt>
                <c:pt idx="18">
                  <c:v>2.6037634560000003</c:v>
                </c:pt>
                <c:pt idx="19">
                  <c:v>2.6319041279999995</c:v>
                </c:pt>
                <c:pt idx="20">
                  <c:v>2.756531904</c:v>
                </c:pt>
                <c:pt idx="21">
                  <c:v>2.9503420800000004</c:v>
                </c:pt>
                <c:pt idx="22">
                  <c:v>3.218249664</c:v>
                </c:pt>
                <c:pt idx="23">
                  <c:v>3.3353456640000005</c:v>
                </c:pt>
                <c:pt idx="24">
                  <c:v>3.2471873280000003</c:v>
                </c:pt>
                <c:pt idx="25">
                  <c:v>3.0106634880000001</c:v>
                </c:pt>
                <c:pt idx="26">
                  <c:v>2.886316608</c:v>
                </c:pt>
                <c:pt idx="27">
                  <c:v>3.3174355200000001</c:v>
                </c:pt>
                <c:pt idx="28">
                  <c:v>3.4083987840000001</c:v>
                </c:pt>
                <c:pt idx="29">
                  <c:v>3.4538609280000006</c:v>
                </c:pt>
                <c:pt idx="30">
                  <c:v>3.7166183040000003</c:v>
                </c:pt>
                <c:pt idx="31">
                  <c:v>3.8025590400000002</c:v>
                </c:pt>
                <c:pt idx="32">
                  <c:v>3.8024999040000003</c:v>
                </c:pt>
                <c:pt idx="33">
                  <c:v>3.9670041600000006</c:v>
                </c:pt>
                <c:pt idx="34">
                  <c:v>3.8130825600000002</c:v>
                </c:pt>
                <c:pt idx="35">
                  <c:v>3.8665428480000008</c:v>
                </c:pt>
                <c:pt idx="36">
                  <c:v>4.0132404480000003</c:v>
                </c:pt>
                <c:pt idx="37">
                  <c:v>3.362216256</c:v>
                </c:pt>
                <c:pt idx="38">
                  <c:v>2.7601297920000007</c:v>
                </c:pt>
              </c:numCache>
            </c:numRef>
          </c:xVal>
          <c:yVal>
            <c:numRef>
              <c:f>'Experiment 502'!$I$13:$I$51</c:f>
              <c:numCache>
                <c:formatCode>General</c:formatCode>
                <c:ptCount val="39"/>
                <c:pt idx="0">
                  <c:v>1.9372617600000002</c:v>
                </c:pt>
                <c:pt idx="1">
                  <c:v>2.5918233600000002</c:v>
                </c:pt>
                <c:pt idx="2">
                  <c:v>2.6599440000000003</c:v>
                </c:pt>
                <c:pt idx="3">
                  <c:v>3.7159920000000004</c:v>
                </c:pt>
                <c:pt idx="4">
                  <c:v>2.6061840000000003</c:v>
                </c:pt>
                <c:pt idx="5">
                  <c:v>1.86816</c:v>
                </c:pt>
                <c:pt idx="6">
                  <c:v>2.514456</c:v>
                </c:pt>
                <c:pt idx="7">
                  <c:v>2.7115200000000006</c:v>
                </c:pt>
                <c:pt idx="8">
                  <c:v>2.0307839999999997</c:v>
                </c:pt>
                <c:pt idx="9">
                  <c:v>3.0918720000000004</c:v>
                </c:pt>
                <c:pt idx="10">
                  <c:v>2.7889679999999997</c:v>
                </c:pt>
                <c:pt idx="11">
                  <c:v>4.2443520000000001</c:v>
                </c:pt>
                <c:pt idx="12">
                  <c:v>2.7096719999999999</c:v>
                </c:pt>
                <c:pt idx="13">
                  <c:v>2.9475600000000002</c:v>
                </c:pt>
                <c:pt idx="14">
                  <c:v>1.9817280000000002</c:v>
                </c:pt>
                <c:pt idx="15">
                  <c:v>2.6038118400000001</c:v>
                </c:pt>
                <c:pt idx="16">
                  <c:v>2.4405830399999999</c:v>
                </c:pt>
                <c:pt idx="17">
                  <c:v>3.0451344000000007</c:v>
                </c:pt>
                <c:pt idx="18">
                  <c:v>3.08826336</c:v>
                </c:pt>
                <c:pt idx="19">
                  <c:v>2.6048668800000003</c:v>
                </c:pt>
                <c:pt idx="20">
                  <c:v>3.5728627200000007</c:v>
                </c:pt>
                <c:pt idx="21">
                  <c:v>3.7801209600000005</c:v>
                </c:pt>
                <c:pt idx="22">
                  <c:v>3.6306144000000002</c:v>
                </c:pt>
                <c:pt idx="23">
                  <c:v>2.6474716800000007</c:v>
                </c:pt>
                <c:pt idx="24">
                  <c:v>1.4222476800000001</c:v>
                </c:pt>
                <c:pt idx="25">
                  <c:v>2.9511283199999996</c:v>
                </c:pt>
                <c:pt idx="26">
                  <c:v>5.9357155200000005</c:v>
                </c:pt>
                <c:pt idx="27">
                  <c:v>4.0854307199999997</c:v>
                </c:pt>
                <c:pt idx="28">
                  <c:v>2.8747824</c:v>
                </c:pt>
                <c:pt idx="29">
                  <c:v>2.7360345600000002</c:v>
                </c:pt>
                <c:pt idx="30">
                  <c:v>3.3808320000000007</c:v>
                </c:pt>
                <c:pt idx="31">
                  <c:v>5.9354198400000007</c:v>
                </c:pt>
                <c:pt idx="32">
                  <c:v>4.9079519999999999</c:v>
                </c:pt>
                <c:pt idx="33">
                  <c:v>2.1051744000000001</c:v>
                </c:pt>
                <c:pt idx="34">
                  <c:v>3.0033360000000009</c:v>
                </c:pt>
                <c:pt idx="35">
                  <c:v>4.1143200000000002</c:v>
                </c:pt>
                <c:pt idx="36">
                  <c:v>2.6802988799999996</c:v>
                </c:pt>
                <c:pt idx="37">
                  <c:v>1.89751968</c:v>
                </c:pt>
                <c:pt idx="38">
                  <c:v>2.6943839999999999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609712"/>
        <c:axId val="194611392"/>
      </c:scatterChart>
      <c:valAx>
        <c:axId val="194609712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0" dirty="0"/>
                  <a:t>"Yield Goal",</a:t>
                </a:r>
                <a:r>
                  <a:rPr lang="en-US" sz="1050" b="0" baseline="0" dirty="0"/>
                  <a:t> </a:t>
                </a:r>
                <a:r>
                  <a:rPr lang="en-US" sz="1050" b="0" dirty="0"/>
                  <a:t>Average yield, previous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5</a:t>
                </a:r>
                <a:r>
                  <a:rPr lang="en-US" sz="1050" b="0" dirty="0"/>
                  <a:t> years +20</a:t>
                </a:r>
                <a:r>
                  <a:rPr lang="en-US" sz="1050" b="0" dirty="0" smtClean="0"/>
                  <a:t>%</a:t>
                </a:r>
                <a:endParaRPr lang="en-US" sz="1050" b="0" dirty="0"/>
              </a:p>
            </c:rich>
          </c:tx>
          <c:layout>
            <c:manualLayout>
              <c:xMode val="edge"/>
              <c:yMode val="edge"/>
              <c:x val="0.19612571291411635"/>
              <c:y val="0.899270999485193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11392"/>
        <c:crosses val="autoZero"/>
        <c:crossBetween val="midCat"/>
      </c:valAx>
      <c:valAx>
        <c:axId val="1946113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0" baseline="0"/>
                  <a:t>Observed yield, Mg/ha</a:t>
                </a:r>
                <a:endParaRPr lang="en-US" sz="1050" b="0"/>
              </a:p>
            </c:rich>
          </c:tx>
          <c:layout>
            <c:manualLayout>
              <c:xMode val="edge"/>
              <c:yMode val="edge"/>
              <c:x val="1.6031683912274386E-2"/>
              <c:y val="0.190223730072326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097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Experiment 502,</a:t>
            </a:r>
            <a:r>
              <a:rPr lang="en-US" sz="1200" b="1" baseline="0"/>
              <a:t> 1971-2015</a:t>
            </a:r>
            <a:endParaRPr lang="en-US" sz="1200" b="1"/>
          </a:p>
        </c:rich>
      </c:tx>
      <c:layout>
        <c:manualLayout>
          <c:xMode val="edge"/>
          <c:yMode val="edge"/>
          <c:x val="0.29215966754155737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21401251284941"/>
          <c:y val="2.5428429163396375E-2"/>
          <c:w val="0.84080796150481185"/>
          <c:h val="0.80790135608048996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2.9384784729621635E-2"/>
                  <c:y val="0.1996036829801419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'Experiment 502'!$Q$11:$Q$51</c:f>
              <c:numCache>
                <c:formatCode>0.00</c:formatCode>
                <c:ptCount val="41"/>
                <c:pt idx="0">
                  <c:v>2.3403018240000004</c:v>
                </c:pt>
                <c:pt idx="1">
                  <c:v>2.6930426880000002</c:v>
                </c:pt>
                <c:pt idx="2">
                  <c:v>3.3622552320000012</c:v>
                </c:pt>
                <c:pt idx="3">
                  <c:v>3.3899013120000006</c:v>
                </c:pt>
                <c:pt idx="4">
                  <c:v>3.0679057919999999</c:v>
                </c:pt>
                <c:pt idx="5">
                  <c:v>2.875611648</c:v>
                </c:pt>
                <c:pt idx="6">
                  <c:v>3.5871037440000002</c:v>
                </c:pt>
                <c:pt idx="7">
                  <c:v>3.5928480000000005</c:v>
                </c:pt>
                <c:pt idx="8">
                  <c:v>3.2761344000000001</c:v>
                </c:pt>
                <c:pt idx="9">
                  <c:v>2.7955200000000007</c:v>
                </c:pt>
                <c:pt idx="10">
                  <c:v>2.8376543999999999</c:v>
                </c:pt>
                <c:pt idx="11">
                  <c:v>2.902704</c:v>
                </c:pt>
                <c:pt idx="12">
                  <c:v>3.1336703999999997</c:v>
                </c:pt>
                <c:pt idx="13">
                  <c:v>3.1646496000000006</c:v>
                </c:pt>
                <c:pt idx="14">
                  <c:v>4.0500768000000003</c:v>
                </c:pt>
                <c:pt idx="15">
                  <c:v>3.8971967999999997</c:v>
                </c:pt>
                <c:pt idx="16">
                  <c:v>3.9606335999999991</c:v>
                </c:pt>
                <c:pt idx="17">
                  <c:v>3.0555840000000001</c:v>
                </c:pt>
                <c:pt idx="18">
                  <c:v>3.0132399359999997</c:v>
                </c:pt>
                <c:pt idx="19">
                  <c:v>2.8104491519999999</c:v>
                </c:pt>
                <c:pt idx="20">
                  <c:v>3.2358117120000007</c:v>
                </c:pt>
                <c:pt idx="21">
                  <c:v>3.4295923199999998</c:v>
                </c:pt>
                <c:pt idx="22">
                  <c:v>3.4953058560000012</c:v>
                </c:pt>
                <c:pt idx="23">
                  <c:v>3.7063971840000001</c:v>
                </c:pt>
                <c:pt idx="24">
                  <c:v>3.9831402240000005</c:v>
                </c:pt>
                <c:pt idx="25">
                  <c:v>4.3934392319999995</c:v>
                </c:pt>
                <c:pt idx="26">
                  <c:v>4.0232828160000009</c:v>
                </c:pt>
                <c:pt idx="27">
                  <c:v>3.0801335040000004</c:v>
                </c:pt>
                <c:pt idx="28">
                  <c:v>2.8083390719999999</c:v>
                </c:pt>
                <c:pt idx="29">
                  <c:v>4.123636608</c:v>
                </c:pt>
                <c:pt idx="30">
                  <c:v>5.1889098239999996</c:v>
                </c:pt>
                <c:pt idx="31">
                  <c:v>5.1583714560000011</c:v>
                </c:pt>
                <c:pt idx="32">
                  <c:v>3.8784990720000003</c:v>
                </c:pt>
                <c:pt idx="33">
                  <c:v>3.5966595840000006</c:v>
                </c:pt>
                <c:pt idx="34">
                  <c:v>4.8209145600000003</c:v>
                </c:pt>
                <c:pt idx="35">
                  <c:v>5.689681536000001</c:v>
                </c:pt>
                <c:pt idx="36">
                  <c:v>5.1794184960000011</c:v>
                </c:pt>
                <c:pt idx="37">
                  <c:v>4.0065849599999996</c:v>
                </c:pt>
                <c:pt idx="38">
                  <c:v>3.6891321600000007</c:v>
                </c:pt>
                <c:pt idx="39">
                  <c:v>3.9191819520000002</c:v>
                </c:pt>
                <c:pt idx="40">
                  <c:v>3.4768554239999996</c:v>
                </c:pt>
              </c:numCache>
            </c:numRef>
          </c:xVal>
          <c:yVal>
            <c:numRef>
              <c:f>'Experiment 502'!$I$11:$I$51</c:f>
              <c:numCache>
                <c:formatCode>General</c:formatCode>
                <c:ptCount val="41"/>
                <c:pt idx="0">
                  <c:v>3.3968121600000005</c:v>
                </c:pt>
                <c:pt idx="1">
                  <c:v>3.14067936</c:v>
                </c:pt>
                <c:pt idx="2">
                  <c:v>1.9372617600000002</c:v>
                </c:pt>
                <c:pt idx="3">
                  <c:v>2.5918233600000002</c:v>
                </c:pt>
                <c:pt idx="4">
                  <c:v>2.6599440000000003</c:v>
                </c:pt>
                <c:pt idx="5">
                  <c:v>3.7159920000000004</c:v>
                </c:pt>
                <c:pt idx="6">
                  <c:v>2.6061840000000003</c:v>
                </c:pt>
                <c:pt idx="7">
                  <c:v>1.86816</c:v>
                </c:pt>
                <c:pt idx="8">
                  <c:v>2.514456</c:v>
                </c:pt>
                <c:pt idx="9">
                  <c:v>2.7115200000000006</c:v>
                </c:pt>
                <c:pt idx="10">
                  <c:v>2.0307839999999997</c:v>
                </c:pt>
                <c:pt idx="11">
                  <c:v>3.0918720000000004</c:v>
                </c:pt>
                <c:pt idx="12">
                  <c:v>2.7889679999999997</c:v>
                </c:pt>
                <c:pt idx="13">
                  <c:v>4.2443520000000001</c:v>
                </c:pt>
                <c:pt idx="14">
                  <c:v>2.7096719999999999</c:v>
                </c:pt>
                <c:pt idx="15">
                  <c:v>2.9475600000000002</c:v>
                </c:pt>
                <c:pt idx="16">
                  <c:v>1.9817280000000002</c:v>
                </c:pt>
                <c:pt idx="17">
                  <c:v>2.6038118400000001</c:v>
                </c:pt>
                <c:pt idx="18">
                  <c:v>2.4405830399999999</c:v>
                </c:pt>
                <c:pt idx="19">
                  <c:v>3.0451344000000007</c:v>
                </c:pt>
                <c:pt idx="20">
                  <c:v>3.08826336</c:v>
                </c:pt>
                <c:pt idx="21">
                  <c:v>2.6048668800000003</c:v>
                </c:pt>
                <c:pt idx="22">
                  <c:v>3.5728627200000007</c:v>
                </c:pt>
                <c:pt idx="23">
                  <c:v>3.7801209600000005</c:v>
                </c:pt>
                <c:pt idx="24">
                  <c:v>3.6306144000000002</c:v>
                </c:pt>
                <c:pt idx="25">
                  <c:v>2.6474716800000007</c:v>
                </c:pt>
                <c:pt idx="26">
                  <c:v>1.4222476800000001</c:v>
                </c:pt>
                <c:pt idx="27">
                  <c:v>2.9511283199999996</c:v>
                </c:pt>
                <c:pt idx="28">
                  <c:v>5.9357155200000005</c:v>
                </c:pt>
                <c:pt idx="29">
                  <c:v>4.0854307199999997</c:v>
                </c:pt>
                <c:pt idx="30">
                  <c:v>2.8747824</c:v>
                </c:pt>
                <c:pt idx="31">
                  <c:v>2.7360345600000002</c:v>
                </c:pt>
                <c:pt idx="32">
                  <c:v>3.3808320000000007</c:v>
                </c:pt>
                <c:pt idx="33">
                  <c:v>5.9354198400000007</c:v>
                </c:pt>
                <c:pt idx="34">
                  <c:v>4.9079519999999999</c:v>
                </c:pt>
                <c:pt idx="35">
                  <c:v>2.1051744000000001</c:v>
                </c:pt>
                <c:pt idx="36">
                  <c:v>3.0033360000000009</c:v>
                </c:pt>
                <c:pt idx="37">
                  <c:v>4.1143200000000002</c:v>
                </c:pt>
                <c:pt idx="38">
                  <c:v>2.6802988799999996</c:v>
                </c:pt>
                <c:pt idx="39">
                  <c:v>1.89751968</c:v>
                </c:pt>
                <c:pt idx="40">
                  <c:v>2.6943839999999999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0458016"/>
        <c:axId val="270458576"/>
      </c:scatterChart>
      <c:valAx>
        <c:axId val="270458016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0" dirty="0"/>
                  <a:t>"Yield Goal",</a:t>
                </a:r>
                <a:r>
                  <a:rPr lang="en-US" sz="1050" b="0" baseline="0" dirty="0"/>
                  <a:t> </a:t>
                </a:r>
                <a:r>
                  <a:rPr lang="en-US" sz="1050" b="0" dirty="0"/>
                  <a:t>Average yield, previous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3</a:t>
                </a:r>
                <a:r>
                  <a:rPr lang="en-US" sz="1050" b="0" dirty="0"/>
                  <a:t> years +</a:t>
                </a:r>
                <a:r>
                  <a:rPr lang="en-US" sz="1050" b="0" dirty="0" smtClean="0"/>
                  <a:t>20%</a:t>
                </a:r>
                <a:endParaRPr lang="en-US" sz="1050" b="0" dirty="0"/>
              </a:p>
            </c:rich>
          </c:tx>
          <c:layout>
            <c:manualLayout>
              <c:xMode val="edge"/>
              <c:yMode val="edge"/>
              <c:x val="0.18022113243469387"/>
              <c:y val="0.903022508038585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0458576"/>
        <c:crosses val="autoZero"/>
        <c:crossBetween val="midCat"/>
      </c:valAx>
      <c:valAx>
        <c:axId val="2704585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0" baseline="0"/>
                  <a:t>Observed yield, Mg/ha</a:t>
                </a:r>
                <a:endParaRPr lang="en-US" sz="1050" b="0"/>
              </a:p>
            </c:rich>
          </c:tx>
          <c:layout>
            <c:manualLayout>
              <c:xMode val="edge"/>
              <c:yMode val="edge"/>
              <c:x val="2.7777777777777779E-3"/>
              <c:y val="0.190223826188393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04580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768725" y="9401175"/>
            <a:ext cx="2879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82" tIns="45291" rIns="90582" bIns="45291" anchor="b"/>
          <a:lstStyle>
            <a:lvl1pPr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19995E4-3D32-4BE3-9544-C1E81E2FDB14}" type="slidenum">
              <a:rPr lang="en-GB" altLang="en-US" sz="1200" b="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rPr>
              <a:pPr algn="r"/>
              <a:t>25</a:t>
            </a:fld>
            <a:endParaRPr lang="en-GB" altLang="en-US" sz="1200" b="0">
              <a:solidFill>
                <a:schemeClr val="tx1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 altLang="en-US" sz="1400" b="1" smtClean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5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89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40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78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6639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34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320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91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002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41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49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36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1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01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76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3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62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95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889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sftp://nue.okstate.edu/nue.okstate.edu/Long_Term_Experiments/E501.htm" TargetMode="External"/><Relationship Id="rId13" Type="http://schemas.openxmlformats.org/officeDocument/2006/relationships/hyperlink" Target="sftp://nue.okstate.edu/soilfertility/magruder_plots.htm" TargetMode="External"/><Relationship Id="rId3" Type="http://schemas.openxmlformats.org/officeDocument/2006/relationships/hyperlink" Target="sftp://nue.okstate.edu/nue.okstate.edu/Long_Term_Experiments/E222_15.xlsx" TargetMode="External"/><Relationship Id="rId7" Type="http://schemas.openxmlformats.org/officeDocument/2006/relationships/hyperlink" Target="sftp://nue.okstate.edu/nue.okstate.edu/Long_Term_Experiments/E439.htm" TargetMode="External"/><Relationship Id="rId12" Type="http://schemas.openxmlformats.org/officeDocument/2006/relationships/hyperlink" Target="sftp://nue.okstate.edu/nue.okstate.edu/Long_Term_Experiments/Magruder_Plots_Yield_Summary.htm" TargetMode="External"/><Relationship Id="rId2" Type="http://schemas.openxmlformats.org/officeDocument/2006/relationships/hyperlink" Target="sftp://nue.okstate.edu/nue.okstate.edu/Long_Term_Experiments/E222.htm" TargetMode="Externa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sftp://nue.okstate.edu/nue.okstate.edu/Long_Term_Experiments/E407.htm" TargetMode="External"/><Relationship Id="rId11" Type="http://schemas.openxmlformats.org/officeDocument/2006/relationships/hyperlink" Target="sftp://nue.okstate.edu/nue.okstate.edu/Long_Term_Experiments/E505.htm" TargetMode="External"/><Relationship Id="rId5" Type="http://schemas.openxmlformats.org/officeDocument/2006/relationships/hyperlink" Target="sftp://nue.okstate.edu/nue.okstate.edu/Long_Term_Experiments/E406.htm" TargetMode="External"/><Relationship Id="rId15" Type="http://schemas.openxmlformats.org/officeDocument/2006/relationships/image" Target="../media/image20.png"/><Relationship Id="rId10" Type="http://schemas.openxmlformats.org/officeDocument/2006/relationships/hyperlink" Target="sftp://nue.okstate.edu/nue.okstate.edu/Long_Term_Experiments/E502_15.xlsx" TargetMode="External"/><Relationship Id="rId4" Type="http://schemas.openxmlformats.org/officeDocument/2006/relationships/hyperlink" Target="sftp://nue.okstate.edu/nue.okstate.edu/Long_Term_Experiments/E301.htm" TargetMode="External"/><Relationship Id="rId9" Type="http://schemas.openxmlformats.org/officeDocument/2006/relationships/hyperlink" Target="sftp://nue.okstate.edu/nue.okstate.edu/Long_Term_Experiments/E502.htm" TargetMode="External"/><Relationship Id="rId14" Type="http://schemas.openxmlformats.org/officeDocument/2006/relationships/hyperlink" Target="sftp://nue.okstate.edu/nue.okstate.edu/Long_Term_Experiments/EMAG_14.xls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ytimes.com/2015/08/20/world/middleeast/isis-palmyra-syria-antiquities-scholar-beheaded.html?_r=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62" y="0"/>
            <a:ext cx="3474390" cy="685800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7" y="0"/>
            <a:ext cx="3652645" cy="468837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6626" y="4982823"/>
            <a:ext cx="5567493" cy="12395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OSU Nutrient Management Update, 2015</a:t>
            </a:r>
            <a:br>
              <a:rPr lang="en-US" sz="2000" dirty="0"/>
            </a:br>
            <a:r>
              <a:rPr lang="en-US" altLang="en-US" sz="2000" dirty="0" smtClean="0">
                <a:solidFill>
                  <a:schemeClr val="tx1"/>
                </a:solidFill>
              </a:rPr>
              <a:t>PASS Seminar</a:t>
            </a:r>
            <a:br>
              <a:rPr lang="en-US" altLang="en-US" sz="2000" dirty="0" smtClean="0">
                <a:solidFill>
                  <a:schemeClr val="tx1"/>
                </a:solidFill>
              </a:rPr>
            </a:br>
            <a:r>
              <a:rPr lang="en-US" altLang="en-US" sz="2000" dirty="0" smtClean="0">
                <a:solidFill>
                  <a:schemeClr val="tx1"/>
                </a:solidFill>
              </a:rPr>
              <a:t>September 14, 2015</a:t>
            </a:r>
            <a:br>
              <a:rPr lang="en-US" altLang="en-US" sz="2000" dirty="0" smtClean="0">
                <a:solidFill>
                  <a:schemeClr val="tx1"/>
                </a:solidFill>
              </a:rPr>
            </a:br>
            <a:r>
              <a:rPr lang="en-US" altLang="en-US" sz="1200" b="1" dirty="0" smtClean="0">
                <a:solidFill>
                  <a:srgbClr val="00B050"/>
                </a:solidFill>
              </a:rPr>
              <a:t>Feb 16, 2015</a:t>
            </a:r>
            <a:endParaRPr lang="en-US" altLang="en-US" sz="1200" b="1" dirty="0">
              <a:solidFill>
                <a:srgbClr val="00B050"/>
              </a:solidFill>
            </a:endParaRPr>
          </a:p>
        </p:txBody>
      </p:sp>
      <p:pic>
        <p:nvPicPr>
          <p:cNvPr id="2052" name="Picture 4" descr="os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632" y="3219040"/>
            <a:ext cx="975816" cy="691523"/>
          </a:xfrm>
          <a:prstGeom prst="rect">
            <a:avLst/>
          </a:prstGeom>
          <a:noFill/>
          <a:ln w="19050">
            <a:solidFill>
              <a:srgbClr val="FF66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67907" dir="3514226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4020632" y="4092262"/>
            <a:ext cx="1671360" cy="59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660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46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918882"/>
          </a:xfrm>
        </p:spPr>
        <p:txBody>
          <a:bodyPr/>
          <a:lstStyle/>
          <a:p>
            <a:r>
              <a:rPr lang="en-US" dirty="0"/>
              <a:t>Land-grant university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396220"/>
            <a:ext cx="6711654" cy="4195481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Designated to receive the benefits of the </a:t>
            </a:r>
            <a:r>
              <a:rPr lang="en-US" dirty="0" smtClean="0">
                <a:solidFill>
                  <a:srgbClr val="FFFF00"/>
                </a:solidFill>
              </a:rPr>
              <a:t>Morrill Acts of 1862 and 1890</a:t>
            </a:r>
          </a:p>
          <a:p>
            <a:pPr lvl="1"/>
            <a:r>
              <a:rPr lang="en-US" dirty="0" smtClean="0"/>
              <a:t>Morrill Acts funded educational institutions by giving them federally controlled land </a:t>
            </a:r>
          </a:p>
          <a:p>
            <a:pPr lvl="1"/>
            <a:r>
              <a:rPr lang="en-US" dirty="0" smtClean="0"/>
              <a:t>Mission, agriculture, science, military science, and engineering</a:t>
            </a:r>
          </a:p>
          <a:p>
            <a:pPr lvl="1"/>
            <a:r>
              <a:rPr lang="en-US" dirty="0" smtClean="0"/>
              <a:t>Most of these universities are public, excluding Cornell, Univ. Delaware, MIT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Hatch Act 1887 </a:t>
            </a:r>
            <a:r>
              <a:rPr lang="en-US" dirty="0" smtClean="0"/>
              <a:t>provided federal funds to states for agricultural experiment stations under the state’s land-grant university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Smith-Lever Act of 1914 </a:t>
            </a:r>
            <a:r>
              <a:rPr lang="en-US" dirty="0" smtClean="0"/>
              <a:t>included cooperative extension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0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1198424"/>
            <a:ext cx="8412480" cy="5257800"/>
          </a:xfrm>
          <a:prstGeom prst="rect">
            <a:avLst/>
          </a:prstGeom>
        </p:spPr>
      </p:pic>
      <p:pic>
        <p:nvPicPr>
          <p:cNvPr id="24578" name="Picture 2" descr="http://universityinnovation.org/images/b/b5/21288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46" y="266007"/>
            <a:ext cx="1608229" cy="10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7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Long Term Field Experiments, Oklahoma State Univer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41" y="850673"/>
            <a:ext cx="7276548" cy="510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9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85015" y="5624693"/>
            <a:ext cx="3965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http://nue.okstate.edu/Long_Term_Experiments.htm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891" y="639873"/>
            <a:ext cx="5187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OSU Ongoing </a:t>
            </a:r>
            <a:r>
              <a:rPr lang="en-US" sz="1400" b="1" dirty="0" smtClean="0">
                <a:solidFill>
                  <a:srgbClr val="FFFF00"/>
                </a:solidFill>
              </a:rPr>
              <a:t>Long-Term </a:t>
            </a:r>
            <a:r>
              <a:rPr lang="en-US" sz="1400" b="1" dirty="0">
                <a:solidFill>
                  <a:srgbClr val="FFFF00"/>
                </a:solidFill>
              </a:rPr>
              <a:t>Experiments</a:t>
            </a:r>
            <a:endParaRPr lang="en-US" sz="1400" dirty="0">
              <a:solidFill>
                <a:srgbClr val="FFFF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936543"/>
              </p:ext>
            </p:extLst>
          </p:nvPr>
        </p:nvGraphicFramePr>
        <p:xfrm>
          <a:off x="698271" y="1554476"/>
          <a:ext cx="7697583" cy="4560919"/>
        </p:xfrm>
        <a:graphic>
          <a:graphicData uri="http://schemas.openxmlformats.org/drawingml/2006/table">
            <a:tbl>
              <a:tblPr/>
              <a:tblGrid>
                <a:gridCol w="1469059"/>
                <a:gridCol w="1821347"/>
                <a:gridCol w="1469059"/>
                <a:gridCol w="1469059"/>
                <a:gridCol w="1469059"/>
              </a:tblGrid>
              <a:tr h="39108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Experiment</a:t>
                      </a:r>
                      <a:endParaRPr lang="en-US" sz="1100" dirty="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Focus</a:t>
                      </a:r>
                      <a:endParaRPr lang="en-US" sz="1100" dirty="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Crop</a:t>
                      </a:r>
                      <a:endParaRPr lang="en-US" sz="1100" dirty="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Year Established</a:t>
                      </a:r>
                      <a:endParaRPr lang="en-US" sz="1100" dirty="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823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hlinkClick r:id="rId2"/>
                        </a:rPr>
                        <a:t>222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Stillwater </a:t>
                      </a:r>
                      <a:r>
                        <a:rPr lang="en-US" sz="1100" b="1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(DATA)</a:t>
                      </a:r>
                      <a:endParaRPr lang="en-US" sz="1100" b="1" dirty="0">
                        <a:solidFill>
                          <a:srgbClr val="00B0F0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NPK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wheat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1968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1081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hlinkClick r:id="rId4"/>
                        </a:rPr>
                        <a:t>301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Efaw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Municipal wastes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wheat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1993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1081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302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Efaw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Animal wastes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wheat 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2000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8238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hlinkClick r:id="rId5"/>
                        </a:rPr>
                        <a:t>406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Altus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NPK irrigated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wheat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1965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8238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hlinkClick r:id="rId6"/>
                        </a:rPr>
                        <a:t>407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Altus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NPK dryland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wheat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1965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8238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hlinkClick r:id="rId7"/>
                        </a:rPr>
                        <a:t>439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Altus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NPK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cotton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1971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756767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hlinkClick r:id="rId8"/>
                        </a:rPr>
                        <a:t>501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NPK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sorghum (1970-2004) canola (2005-present)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1970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823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hlinkClick r:id="rId9"/>
                        </a:rPr>
                        <a:t>502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hlinkClick r:id="rId10"/>
                        </a:rPr>
                        <a:t>(DATA)</a:t>
                      </a:r>
                      <a:endParaRPr lang="en-US" sz="1100" b="1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NPK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wheat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1970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1081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503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P Source Method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wheat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1970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8238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504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P Source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wheat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1970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8238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hlinkClick r:id="rId11"/>
                        </a:rPr>
                        <a:t>505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N Source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wheat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1970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1081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701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LCB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Zero-Till Topdress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wheat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2001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91081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bg2"/>
                          </a:solidFill>
                          <a:latin typeface="Arial" panose="020B0604020202020204" pitchFamily="34" charset="0"/>
                          <a:hlinkClick r:id="rId12"/>
                        </a:rPr>
                        <a:t>Magruder</a:t>
                      </a:r>
                      <a:r>
                        <a:rPr lang="en-US" sz="11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hlinkClick r:id="rId12"/>
                        </a:rPr>
                        <a:t> Plots</a:t>
                      </a:r>
                      <a:endParaRPr lang="en-US" sz="1100" b="1" dirty="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hlinkClick r:id="rId13"/>
                        </a:rPr>
                        <a:t>Stillwater</a:t>
                      </a: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100" b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hlinkClick r:id="rId14"/>
                        </a:rPr>
                        <a:t>DATA)</a:t>
                      </a:r>
                      <a:endParaRPr lang="en-US" sz="1100" b="1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NPK-lime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wheat</a:t>
                      </a:r>
                      <a:endParaRPr lang="en-US" sz="110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</a:rPr>
                        <a:t>1892</a:t>
                      </a:r>
                      <a:endParaRPr lang="en-US" sz="1100" dirty="0">
                        <a:solidFill>
                          <a:schemeClr val="bg2"/>
                        </a:solidFill>
                      </a:endParaRPr>
                    </a:p>
                  </a:txBody>
                  <a:tcPr marL="11681" marR="11681" marT="11681" marB="116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8838" y="6309360"/>
            <a:ext cx="407016" cy="407016"/>
          </a:xfrm>
          <a:prstGeom prst="rect">
            <a:avLst/>
          </a:prstGeom>
        </p:spPr>
      </p:pic>
      <p:pic>
        <p:nvPicPr>
          <p:cNvPr id="10" name="Picture 2" descr="http://universityinnovation.org/images/b/b5/21288_ful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24" y="6309360"/>
            <a:ext cx="615369" cy="40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19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"/>
            <a:ext cx="9144000" cy="685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352" y="109966"/>
            <a:ext cx="8807295" cy="20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defTabSz="457200" eaLnBrk="1" fontAlgn="auto" latinLnBrk="0" hangingPunct="1">
              <a:spcAft>
                <a:spcPts val="0"/>
              </a:spcAft>
              <a:buNone/>
              <a:defRPr sz="42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Long-term Experiment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#222, </a:t>
            </a:r>
            <a:r>
              <a:rPr lang="en-US" dirty="0" smtClean="0"/>
              <a:t>Stillwater</a:t>
            </a:r>
            <a:r>
              <a:rPr lang="en-US" dirty="0"/>
              <a:t>, </a:t>
            </a:r>
            <a:r>
              <a:rPr lang="en-US" dirty="0" smtClean="0"/>
              <a:t>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86" y="5240911"/>
            <a:ext cx="1670805" cy="1098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671" y="5385252"/>
            <a:ext cx="6556644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Khalid </a:t>
            </a:r>
            <a:r>
              <a:rPr lang="en-US" sz="1400" dirty="0" smtClean="0">
                <a:solidFill>
                  <a:schemeClr val="bg2"/>
                </a:solidFill>
              </a:rPr>
              <a:t>al-</a:t>
            </a:r>
            <a:r>
              <a:rPr lang="en-US" sz="1400" dirty="0" err="1" smtClean="0">
                <a:solidFill>
                  <a:schemeClr val="bg2"/>
                </a:solidFill>
              </a:rPr>
              <a:t>Asaad</a:t>
            </a:r>
            <a:r>
              <a:rPr lang="en-US" sz="1400" dirty="0" smtClean="0">
                <a:solidFill>
                  <a:schemeClr val="bg2"/>
                </a:solidFill>
              </a:rPr>
              <a:t>, Curator</a:t>
            </a:r>
            <a:br>
              <a:rPr lang="en-US" sz="1400" dirty="0" smtClean="0">
                <a:solidFill>
                  <a:schemeClr val="bg2"/>
                </a:solidFill>
              </a:rPr>
            </a:br>
            <a:endParaRPr lang="en-US" sz="1400" dirty="0" smtClean="0">
              <a:solidFill>
                <a:schemeClr val="bg2"/>
              </a:solidFill>
              <a:hlinkClick r:id="rId4"/>
            </a:endParaRPr>
          </a:p>
          <a:p>
            <a:r>
              <a:rPr lang="en-US" sz="1400" dirty="0" smtClean="0">
                <a:solidFill>
                  <a:srgbClr val="00B0F0"/>
                </a:solidFill>
                <a:hlinkClick r:id="rId4"/>
              </a:rPr>
              <a:t>http</a:t>
            </a:r>
            <a:r>
              <a:rPr lang="en-US" sz="1400" dirty="0">
                <a:solidFill>
                  <a:srgbClr val="00B0F0"/>
                </a:solidFill>
                <a:hlinkClick r:id="rId4"/>
              </a:rPr>
              <a:t>://www.nytimes.com/2015/08/20/world/middleeast/isis-palmyra-syria-antiquities-scholar-beheaded.html?_</a:t>
            </a:r>
            <a:r>
              <a:rPr lang="en-US" sz="1400" dirty="0" smtClean="0">
                <a:solidFill>
                  <a:srgbClr val="00B0F0"/>
                </a:solidFill>
                <a:hlinkClick r:id="rId4"/>
              </a:rPr>
              <a:t>r=0</a:t>
            </a:r>
            <a:endParaRPr lang="en-US" sz="1400" dirty="0" smtClean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6036"/>
            <a:ext cx="7772400" cy="1143000"/>
          </a:xfrm>
        </p:spPr>
        <p:txBody>
          <a:bodyPr>
            <a:noAutofit/>
          </a:bodyPr>
          <a:lstStyle/>
          <a:p>
            <a:r>
              <a:rPr lang="en-US" sz="2800" cap="none" dirty="0" smtClean="0">
                <a:cs typeface="Arial" panose="020B0604020202020204" pitchFamily="34" charset="0"/>
              </a:rPr>
              <a:t>Independence of yield potential and crop nitrogen response </a:t>
            </a:r>
            <a:r>
              <a:rPr lang="en-US" sz="2800" dirty="0" smtClean="0"/>
              <a:t>(</a:t>
            </a:r>
            <a:r>
              <a:rPr lang="en-US" sz="2800" dirty="0" smtClean="0">
                <a:solidFill>
                  <a:srgbClr val="FFFF00"/>
                </a:solidFill>
              </a:rPr>
              <a:t>Prec. Agric. 12:508-518</a:t>
            </a:r>
            <a:r>
              <a:rPr lang="en-US" sz="2800" dirty="0" smtClean="0"/>
              <a:t>)</a:t>
            </a:r>
            <a:endParaRPr lang="en-US" sz="2800" cap="none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6766" y="1195665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Nebraska</a:t>
            </a:r>
            <a:br>
              <a:rPr lang="en-US" sz="2000" dirty="0" smtClean="0"/>
            </a:br>
            <a:r>
              <a:rPr lang="en-US" sz="2000" dirty="0" smtClean="0"/>
              <a:t>Oklahoma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26626" name="Chart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56" y="1075668"/>
            <a:ext cx="47529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Chart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075" y="2008148"/>
            <a:ext cx="45910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Chart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2" y="3934925"/>
            <a:ext cx="46291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3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71450"/>
            <a:ext cx="7772400" cy="1143000"/>
          </a:xfrm>
        </p:spPr>
        <p:txBody>
          <a:bodyPr>
            <a:noAutofit/>
          </a:bodyPr>
          <a:lstStyle/>
          <a:p>
            <a:r>
              <a:rPr lang="en-US" sz="2800" cap="none" dirty="0" smtClean="0">
                <a:cs typeface="Arial" panose="020B0604020202020204" pitchFamily="34" charset="0"/>
              </a:rPr>
              <a:t>Independence of yield potential and nitrogen response </a:t>
            </a:r>
            <a:r>
              <a:rPr lang="en-US" sz="2800" dirty="0"/>
              <a:t>(</a:t>
            </a:r>
            <a:r>
              <a:rPr lang="en-US" sz="2800" dirty="0" err="1">
                <a:solidFill>
                  <a:srgbClr val="FFFF00"/>
                </a:solidFill>
              </a:rPr>
              <a:t>Agron</a:t>
            </a:r>
            <a:r>
              <a:rPr lang="en-US" sz="2800" dirty="0">
                <a:solidFill>
                  <a:srgbClr val="FFFF00"/>
                </a:solidFill>
              </a:rPr>
              <a:t> J. 105:1335-1344</a:t>
            </a:r>
            <a:r>
              <a:rPr lang="en-US" sz="2800" dirty="0"/>
              <a:t>)</a:t>
            </a:r>
            <a:br>
              <a:rPr lang="en-US" sz="2800" dirty="0"/>
            </a:br>
            <a:endParaRPr lang="en-US" sz="2800" cap="none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2" y="1441450"/>
            <a:ext cx="4724400" cy="284120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688" y="3684234"/>
            <a:ext cx="4773017" cy="286381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3600" y="1718608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Iowa</a:t>
            </a:r>
            <a:br>
              <a:rPr lang="en-US" sz="2000" dirty="0" smtClean="0"/>
            </a:br>
            <a:r>
              <a:rPr lang="en-US" sz="2000" dirty="0" smtClean="0"/>
              <a:t>Nebraska</a:t>
            </a:r>
            <a:br>
              <a:rPr lang="en-US" sz="2000" dirty="0" smtClean="0"/>
            </a:br>
            <a:r>
              <a:rPr lang="en-US" sz="2000" dirty="0" smtClean="0"/>
              <a:t>Wisconsin</a:t>
            </a:r>
            <a:br>
              <a:rPr lang="en-US" sz="2000" dirty="0" smtClean="0"/>
            </a:br>
            <a:r>
              <a:rPr lang="en-US" sz="2000" dirty="0" smtClean="0"/>
              <a:t>Oklahoma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90617" y="4554245"/>
            <a:ext cx="36043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Because yield and response to N were consistently independent of one another, and as both affect the demand for fertilizer N, estimates of both should be combined to calculate realistic in-season N rates</a:t>
            </a:r>
          </a:p>
        </p:txBody>
      </p:sp>
    </p:spTree>
    <p:extLst>
      <p:ext uri="{BB962C8B-B14F-4D97-AF65-F5344CB8AC3E}">
        <p14:creationId xmlns:p14="http://schemas.microsoft.com/office/powerpoint/2010/main" val="109689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2"/>
            <a:ext cx="7055380" cy="648117"/>
          </a:xfrm>
        </p:spPr>
        <p:txBody>
          <a:bodyPr/>
          <a:lstStyle/>
          <a:p>
            <a:r>
              <a:rPr lang="en-US" sz="3600" dirty="0" smtClean="0"/>
              <a:t>Value of yield goals?</a:t>
            </a:r>
            <a:endParaRPr lang="en-US" sz="36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12739"/>
              </p:ext>
            </p:extLst>
          </p:nvPr>
        </p:nvGraphicFramePr>
        <p:xfrm>
          <a:off x="245013" y="727705"/>
          <a:ext cx="468153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122867"/>
              </p:ext>
            </p:extLst>
          </p:nvPr>
        </p:nvGraphicFramePr>
        <p:xfrm>
          <a:off x="-66687" y="3770996"/>
          <a:ext cx="4791075" cy="296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646663"/>
              </p:ext>
            </p:extLst>
          </p:nvPr>
        </p:nvGraphicFramePr>
        <p:xfrm>
          <a:off x="5473778" y="1122354"/>
          <a:ext cx="2336800" cy="1724025"/>
        </p:xfrm>
        <a:graphic>
          <a:graphicData uri="http://schemas.openxmlformats.org/drawingml/2006/table">
            <a:tbl>
              <a:tblPr/>
              <a:tblGrid>
                <a:gridCol w="584200"/>
                <a:gridCol w="876300"/>
                <a:gridCol w="8763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Trt 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Avg. Yield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112-20-55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 5 yr +20%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6294269" y="1713390"/>
            <a:ext cx="763480" cy="932156"/>
          </a:xfrm>
          <a:prstGeom prst="rect">
            <a:avLst/>
          </a:prstGeom>
          <a:solidFill>
            <a:srgbClr val="DDDDDD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968971" y="1873188"/>
            <a:ext cx="571119" cy="577049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945286" y="2179468"/>
            <a:ext cx="571119" cy="577049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807474"/>
              </p:ext>
            </p:extLst>
          </p:nvPr>
        </p:nvGraphicFramePr>
        <p:xfrm>
          <a:off x="4424867" y="3770996"/>
          <a:ext cx="4939393" cy="296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7202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796" y="275849"/>
            <a:ext cx="5078408" cy="2755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2" y="3302936"/>
            <a:ext cx="4554107" cy="2755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097" y="3302935"/>
            <a:ext cx="4554107" cy="27556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9927" y="834744"/>
            <a:ext cx="3142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SOIL 5112</a:t>
            </a:r>
            <a:br>
              <a:rPr lang="en-US" sz="2400" b="1" dirty="0" smtClean="0">
                <a:solidFill>
                  <a:srgbClr val="FFFF00"/>
                </a:solidFill>
              </a:rPr>
            </a:br>
            <a:r>
              <a:rPr lang="en-US" sz="2400" b="1" dirty="0" smtClean="0">
                <a:solidFill>
                  <a:srgbClr val="FFFF00"/>
                </a:solidFill>
              </a:rPr>
              <a:t>Student Paper</a:t>
            </a:r>
            <a:br>
              <a:rPr lang="en-US" sz="2400" b="1" dirty="0" smtClean="0">
                <a:solidFill>
                  <a:srgbClr val="FFFF00"/>
                </a:solidFill>
              </a:rPr>
            </a:br>
            <a:r>
              <a:rPr lang="en-US" sz="2400" b="1" dirty="0" smtClean="0">
                <a:solidFill>
                  <a:srgbClr val="FFFF00"/>
                </a:solidFill>
              </a:rPr>
              <a:t>spring 2015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645" y="6211669"/>
            <a:ext cx="794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00" dirty="0" smtClean="0"/>
              <a:t>Golden</a:t>
            </a:r>
            <a:r>
              <a:rPr lang="en-US" sz="900" smtClean="0"/>
              <a:t>, Melissa, </a:t>
            </a:r>
            <a:r>
              <a:rPr lang="en-US" sz="900" dirty="0"/>
              <a:t>Bruno Figueiredo, </a:t>
            </a:r>
            <a:r>
              <a:rPr lang="en-US" sz="900" dirty="0" err="1"/>
              <a:t>Jagmandeep</a:t>
            </a:r>
            <a:r>
              <a:rPr lang="en-US" sz="900" dirty="0"/>
              <a:t> Dhillon, Mariana Ramos Del Corso, Nicole Remondet, </a:t>
            </a:r>
            <a:r>
              <a:rPr lang="en-US" sz="900" dirty="0" err="1"/>
              <a:t>Mame</a:t>
            </a:r>
            <a:r>
              <a:rPr lang="en-US" sz="900" dirty="0"/>
              <a:t> </a:t>
            </a:r>
            <a:r>
              <a:rPr lang="en-US" sz="900" dirty="0" err="1"/>
              <a:t>Diatite</a:t>
            </a:r>
            <a:r>
              <a:rPr lang="en-US" sz="900" dirty="0"/>
              <a:t>-Koumba, Shawntel Ervin, Daniel </a:t>
            </a:r>
            <a:r>
              <a:rPr lang="en-US" sz="900" dirty="0" err="1"/>
              <a:t>Alidekki</a:t>
            </a:r>
            <a:r>
              <a:rPr lang="en-US" sz="900" dirty="0"/>
              <a:t>, Ethan Driver, Bill Jones, James Lasquites, Samuel Zoca, Patrick Watkins, and Jeremiah Mullock. 2015. Relationship between mean square errors and wheat grain yields in long-term experiments. J. Plant </a:t>
            </a:r>
            <a:r>
              <a:rPr lang="en-US" sz="900" dirty="0" err="1"/>
              <a:t>Nutr</a:t>
            </a:r>
            <a:r>
              <a:rPr lang="en-US" sz="900" dirty="0"/>
              <a:t>. </a:t>
            </a:r>
            <a:r>
              <a:rPr lang="en-US" sz="900" dirty="0" smtClean="0"/>
              <a:t>(in press)</a:t>
            </a:r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4008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244900"/>
            <a:ext cx="7055380" cy="1135407"/>
          </a:xfrm>
        </p:spPr>
        <p:txBody>
          <a:bodyPr/>
          <a:lstStyle/>
          <a:p>
            <a:r>
              <a:rPr lang="en-US" sz="2400" dirty="0" smtClean="0"/>
              <a:t>career focus</a:t>
            </a:r>
            <a:br>
              <a:rPr lang="en-US" sz="2400" dirty="0" smtClean="0"/>
            </a:br>
            <a:r>
              <a:rPr lang="en-US" sz="2400" dirty="0" smtClean="0"/>
              <a:t>sense of urgency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90" y="1712422"/>
            <a:ext cx="6904034" cy="3516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9154" y="5353002"/>
            <a:ext cx="2385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university 9</a:t>
            </a:r>
            <a:br>
              <a:rPr lang="en-US" sz="1600" dirty="0" smtClean="0"/>
            </a:br>
            <a:r>
              <a:rPr lang="en-US" sz="1600" dirty="0" err="1" smtClean="0"/>
              <a:t>cimmyt</a:t>
            </a:r>
            <a:r>
              <a:rPr lang="en-US" sz="1600" dirty="0" smtClean="0"/>
              <a:t> 6</a:t>
            </a:r>
            <a:br>
              <a:rPr lang="en-US" sz="1600" dirty="0" smtClean="0"/>
            </a:br>
            <a:r>
              <a:rPr lang="en-US" sz="1600" dirty="0" smtClean="0"/>
              <a:t>OSU 24</a:t>
            </a:r>
          </a:p>
          <a:p>
            <a:pPr algn="r"/>
            <a:r>
              <a:rPr lang="en-US" sz="1600" dirty="0" smtClean="0"/>
              <a:t>post PhD 30</a:t>
            </a:r>
            <a:br>
              <a:rPr lang="en-US" sz="1600" dirty="0" smtClean="0"/>
            </a:br>
            <a:r>
              <a:rPr lang="en-US" sz="1600" dirty="0" smtClean="0"/>
              <a:t>rule 80 = 82</a:t>
            </a:r>
          </a:p>
        </p:txBody>
      </p:sp>
    </p:spTree>
    <p:extLst>
      <p:ext uri="{BB962C8B-B14F-4D97-AF65-F5344CB8AC3E}">
        <p14:creationId xmlns:p14="http://schemas.microsoft.com/office/powerpoint/2010/main" val="428906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2" y="132398"/>
            <a:ext cx="6244710" cy="6725602"/>
          </a:xfrm>
        </p:spPr>
      </p:pic>
      <p:sp>
        <p:nvSpPr>
          <p:cNvPr id="6" name="TextBox 5"/>
          <p:cNvSpPr txBox="1"/>
          <p:nvPr/>
        </p:nvSpPr>
        <p:spPr>
          <a:xfrm>
            <a:off x="6517178" y="2394066"/>
            <a:ext cx="251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nue.okstate.edu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76043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195" y="93944"/>
            <a:ext cx="7055380" cy="885631"/>
          </a:xfrm>
        </p:spPr>
        <p:txBody>
          <a:bodyPr/>
          <a:lstStyle/>
          <a:p>
            <a:r>
              <a:rPr lang="en-US" sz="2400" dirty="0"/>
              <a:t>w</a:t>
            </a:r>
            <a:r>
              <a:rPr lang="en-US" sz="2400" dirty="0" smtClean="0"/>
              <a:t>ebofknowledge.com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47" y="3240035"/>
            <a:ext cx="5985164" cy="348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9" y="637838"/>
            <a:ext cx="5727468" cy="338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4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159378"/>
            <a:ext cx="5181600" cy="6458518"/>
          </a:xfrm>
        </p:spPr>
      </p:pic>
      <p:sp>
        <p:nvSpPr>
          <p:cNvPr id="5" name="TextBox 4"/>
          <p:cNvSpPr txBox="1"/>
          <p:nvPr/>
        </p:nvSpPr>
        <p:spPr>
          <a:xfrm>
            <a:off x="5821680" y="2042160"/>
            <a:ext cx="2245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abstract =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          </a:t>
            </a:r>
            <a:r>
              <a:rPr lang="en-US" sz="1800" dirty="0" smtClean="0">
                <a:latin typeface="+mj-lt"/>
              </a:rPr>
              <a:t>handshake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25015" y="3538654"/>
            <a:ext cx="2014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= 638</a:t>
            </a:r>
            <a:br>
              <a:rPr lang="en-US" dirty="0" smtClean="0"/>
            </a:br>
            <a:r>
              <a:rPr lang="en-US" dirty="0" smtClean="0"/>
              <a:t>Rejected outright = 154</a:t>
            </a:r>
          </a:p>
          <a:p>
            <a:r>
              <a:rPr lang="en-US" dirty="0" smtClean="0"/>
              <a:t>Reviewed = 484</a:t>
            </a:r>
          </a:p>
          <a:p>
            <a:r>
              <a:rPr lang="en-US" dirty="0" smtClean="0"/>
              <a:t>Accepted = 40%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1" y="166074"/>
            <a:ext cx="2919707" cy="5503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989" y="428625"/>
            <a:ext cx="3628543" cy="2247899"/>
          </a:xfrm>
          <a:prstGeom prst="rect">
            <a:avLst/>
          </a:prstGeom>
          <a:ln w="19050">
            <a:solidFill>
              <a:srgbClr val="FF66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92" y="2448868"/>
            <a:ext cx="4281686" cy="4201990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40573" y="5838217"/>
            <a:ext cx="38903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50</a:t>
            </a:r>
            <a:r>
              <a:rPr lang="en-US" sz="2400" b="1" dirty="0" smtClean="0"/>
              <a:t> Additional Planters</a:t>
            </a:r>
            <a:br>
              <a:rPr lang="en-US" sz="2400" b="1" dirty="0" smtClean="0"/>
            </a:br>
            <a:r>
              <a:rPr lang="en-US" sz="2400" b="1" dirty="0" smtClean="0"/>
              <a:t>September 4. 2015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267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86" y="2127709"/>
            <a:ext cx="6988005" cy="4332563"/>
          </a:xfrm>
          <a:prstGeom prst="rect">
            <a:avLst/>
          </a:prstGeom>
          <a:ln w="57150">
            <a:solidFill>
              <a:srgbClr val="4D504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" y="203024"/>
            <a:ext cx="1495425" cy="2476500"/>
          </a:xfrm>
          <a:prstGeom prst="rect">
            <a:avLst/>
          </a:prstGeom>
          <a:ln w="38100">
            <a:solidFill>
              <a:srgbClr val="876649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49" y="80105"/>
            <a:ext cx="1496291" cy="3117853"/>
          </a:xfrm>
        </p:spPr>
      </p:pic>
      <p:sp>
        <p:nvSpPr>
          <p:cNvPr id="2" name="TextBox 1"/>
          <p:cNvSpPr txBox="1"/>
          <p:nvPr/>
        </p:nvSpPr>
        <p:spPr>
          <a:xfrm>
            <a:off x="3275216" y="151747"/>
            <a:ext cx="5764753" cy="3108543"/>
          </a:xfrm>
          <a:prstGeom prst="rect">
            <a:avLst/>
          </a:prstGeom>
          <a:solidFill>
            <a:srgbClr val="707156">
              <a:alpha val="7098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tabLst>
                <a:tab pos="4056063" algn="l"/>
              </a:tabLst>
              <a:defRPr sz="2800" b="1">
                <a:latin typeface="Corbel" panose="020B0503020204020204" pitchFamily="34" charset="0"/>
              </a:defRPr>
            </a:lvl1pPr>
          </a:lstStyle>
          <a:p>
            <a:pPr algn="l">
              <a:tabLst>
                <a:tab pos="1089025" algn="l"/>
                <a:tab pos="2743200" algn="l"/>
                <a:tab pos="4230688" algn="l"/>
              </a:tabLst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(teosinte) “corn”</a:t>
            </a:r>
            <a:b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first domesticated in </a:t>
            </a:r>
            <a:r>
              <a:rPr lang="en-US" sz="2000" b="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Tehuacan</a:t>
            </a:r>
            <a:r>
              <a:rPr lang="en-US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MX, 3600 BC</a:t>
            </a:r>
          </a:p>
          <a:p>
            <a:pPr algn="l">
              <a:tabLst>
                <a:tab pos="1089025" algn="l"/>
                <a:tab pos="2743200" algn="l"/>
                <a:tab pos="4230688" algn="l"/>
              </a:tabLst>
            </a:pPr>
            <a:r>
              <a:rPr lang="en-US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western </a:t>
            </a:r>
            <a:r>
              <a:rPr lang="en-US" sz="20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civilization, discovered in </a:t>
            </a:r>
            <a:r>
              <a:rPr lang="en-US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Cuba, 1492 </a:t>
            </a:r>
          </a:p>
          <a:p>
            <a:pPr algn="l">
              <a:tabLst>
                <a:tab pos="1089025" algn="l"/>
                <a:tab pos="2743200" algn="l"/>
                <a:tab pos="4230688" algn="l"/>
              </a:tabLst>
            </a:pPr>
            <a:r>
              <a:rPr lang="en-US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1880	62M ac	25M ha</a:t>
            </a:r>
          </a:p>
          <a:p>
            <a:pPr algn="l">
              <a:tabLst>
                <a:tab pos="1089025" algn="l"/>
                <a:tab pos="2743200" algn="l"/>
                <a:tab pos="4230688" algn="l"/>
              </a:tabLst>
            </a:pPr>
            <a:r>
              <a:rPr lang="en-US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1900	95M ac	38M ha</a:t>
            </a:r>
          </a:p>
          <a:p>
            <a:pPr algn="l">
              <a:tabLst>
                <a:tab pos="1089025" algn="l"/>
                <a:tab pos="2743200" algn="l"/>
                <a:tab pos="4230688" algn="l"/>
              </a:tabLst>
            </a:pPr>
            <a:r>
              <a:rPr lang="en-US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	100M ac	40M ha	32 </a:t>
            </a:r>
            <a:r>
              <a:rPr lang="en-US" sz="2000" b="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/ac</a:t>
            </a:r>
          </a:p>
          <a:p>
            <a:pPr algn="l">
              <a:tabLst>
                <a:tab pos="1089025" algn="l"/>
                <a:tab pos="2743200" algn="l"/>
                <a:tab pos="4230688" algn="l"/>
              </a:tabLst>
            </a:pPr>
            <a:r>
              <a:rPr lang="en-US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1917	111M ac	45M ha</a:t>
            </a:r>
          </a:p>
          <a:p>
            <a:pPr algn="l">
              <a:tabLst>
                <a:tab pos="1089025" algn="l"/>
                <a:tab pos="2743200" algn="l"/>
                <a:tab pos="4230688" algn="l"/>
              </a:tabLst>
            </a:pPr>
            <a:r>
              <a:rPr lang="en-US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	88M ac	54M ha	124 </a:t>
            </a:r>
            <a:r>
              <a:rPr lang="en-US" sz="2000" b="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000" b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/ac</a:t>
            </a:r>
            <a:endParaRPr lang="en-US" sz="2000" b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897" y="3411629"/>
            <a:ext cx="1738890" cy="2465671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5593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6784" y="442364"/>
            <a:ext cx="695775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>
                <a:solidFill>
                  <a:srgbClr val="FFFF00"/>
                </a:solidFill>
              </a:rPr>
              <a:t>Country	Maize area, ha	Maize production, Mt	Yield, Mt/ha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/>
              <a:t>WORLD	177,379,507	872,066,770	4.9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b="1" dirty="0"/>
              <a:t>USA</a:t>
            </a:r>
            <a:r>
              <a:rPr lang="en-US" sz="1600" dirty="0"/>
              <a:t>	</a:t>
            </a:r>
            <a:r>
              <a:rPr lang="en-US" sz="1600" b="1" dirty="0">
                <a:solidFill>
                  <a:srgbClr val="FFFF00"/>
                </a:solidFill>
              </a:rPr>
              <a:t>35,359,790</a:t>
            </a:r>
            <a:r>
              <a:rPr lang="en-US" sz="1600" dirty="0"/>
              <a:t>	</a:t>
            </a:r>
            <a:r>
              <a:rPr lang="en-US" sz="1600" b="1" dirty="0">
                <a:solidFill>
                  <a:srgbClr val="FF0000"/>
                </a:solidFill>
              </a:rPr>
              <a:t>273,832,130</a:t>
            </a:r>
            <a:r>
              <a:rPr lang="en-US" sz="1600" dirty="0"/>
              <a:t>	7.8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/>
              <a:t>Brazil	14,198,496	71,072,810	5.1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b="1" dirty="0"/>
              <a:t>China</a:t>
            </a:r>
            <a:r>
              <a:rPr lang="en-US" sz="1600" dirty="0"/>
              <a:t>	</a:t>
            </a:r>
            <a:r>
              <a:rPr lang="en-US" sz="1600" b="1" dirty="0">
                <a:solidFill>
                  <a:srgbClr val="FFFF00"/>
                </a:solidFill>
              </a:rPr>
              <a:t>34,966,000</a:t>
            </a:r>
            <a:r>
              <a:rPr lang="en-US" sz="1600" dirty="0"/>
              <a:t>	</a:t>
            </a:r>
            <a:r>
              <a:rPr lang="en-US" sz="1600" b="1" dirty="0">
                <a:solidFill>
                  <a:srgbClr val="FF0000"/>
                </a:solidFill>
              </a:rPr>
              <a:t>208,234,649</a:t>
            </a:r>
            <a:r>
              <a:rPr lang="en-US" sz="1600" dirty="0"/>
              <a:t>	6.1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/>
              <a:t>India	8,400,000	21,060,000	3.04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/>
              <a:t>Mexico	6,923,900	22,069,294	3.18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endParaRPr lang="en-US" sz="1600" dirty="0"/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>
                <a:solidFill>
                  <a:srgbClr val="FF9933"/>
                </a:solidFill>
              </a:rPr>
              <a:t>Country	Wheat area, ha	Wheat production, Mt	Yield, Mt/ha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/>
              <a:t>WORLD	215,489,485	670,875,110	3.11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/>
              <a:t>China	24,139,000	120,580,000	5.0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/>
              <a:t>India	29,900,900	94,880,000	3.2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/>
              <a:t>Russian Fed.	21,277,900	37,719,640	1.8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/>
              <a:t>USA	19,826,170	61,755,240	3.2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/>
              <a:t>Australia	13,920,140	29,905,009	2.2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/>
              <a:t>France	5,303,300	40,300,800	8.0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/>
              <a:t> 	 	 	 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 smtClean="0">
                <a:solidFill>
                  <a:srgbClr val="92D050"/>
                </a:solidFill>
              </a:rPr>
              <a:t>Country</a:t>
            </a:r>
            <a:r>
              <a:rPr lang="en-US" sz="1600" dirty="0">
                <a:solidFill>
                  <a:srgbClr val="92D050"/>
                </a:solidFill>
              </a:rPr>
              <a:t>	Rice area, ha	Rice production, Mt	Yield, Mt/ha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/>
              <a:t>WORLD	163,199,090	719,738,273	4.41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 smtClean="0"/>
              <a:t>India</a:t>
            </a:r>
            <a:r>
              <a:rPr lang="en-US" sz="1600" dirty="0"/>
              <a:t>	42,500,000	152,600,000	3.57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 smtClean="0"/>
              <a:t>China</a:t>
            </a:r>
            <a:r>
              <a:rPr lang="en-US" sz="1600" dirty="0"/>
              <a:t>	30,297,000	204,285,000	6.73</a:t>
            </a:r>
          </a:p>
          <a:p>
            <a:pPr>
              <a:tabLst>
                <a:tab pos="1371600" algn="l"/>
                <a:tab pos="3316288" algn="l"/>
                <a:tab pos="5427663" algn="l"/>
              </a:tabLst>
            </a:pPr>
            <a:r>
              <a:rPr lang="en-US" sz="1600" dirty="0" smtClean="0"/>
              <a:t>Indonesia</a:t>
            </a:r>
            <a:r>
              <a:rPr lang="en-US" sz="1600" dirty="0"/>
              <a:t>	13,443,443	69,045,141	5.30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8223" y="6151418"/>
            <a:ext cx="699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17% or 30.1 M ha’s maize, grown on marginal landscapes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88" y="5283306"/>
            <a:ext cx="942564" cy="13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1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12700" y="-60325"/>
            <a:ext cx="9144000" cy="68580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099" name="Freeform 321"/>
          <p:cNvSpPr>
            <a:spLocks/>
          </p:cNvSpPr>
          <p:nvPr/>
        </p:nvSpPr>
        <p:spPr bwMode="auto">
          <a:xfrm rot="730076">
            <a:off x="4227513" y="3382963"/>
            <a:ext cx="360362" cy="282575"/>
          </a:xfrm>
          <a:custGeom>
            <a:avLst/>
            <a:gdLst>
              <a:gd name="T0" fmla="*/ 2147483646 w 10000"/>
              <a:gd name="T1" fmla="*/ 2147483646 h 10009"/>
              <a:gd name="T2" fmla="*/ 2147483646 w 10000"/>
              <a:gd name="T3" fmla="*/ 2147483646 h 10009"/>
              <a:gd name="T4" fmla="*/ 2147483646 w 10000"/>
              <a:gd name="T5" fmla="*/ 2147483646 h 10009"/>
              <a:gd name="T6" fmla="*/ 2147483646 w 10000"/>
              <a:gd name="T7" fmla="*/ 2147483646 h 10009"/>
              <a:gd name="T8" fmla="*/ 2147483646 w 10000"/>
              <a:gd name="T9" fmla="*/ 2147483646 h 10009"/>
              <a:gd name="T10" fmla="*/ 2147483646 w 10000"/>
              <a:gd name="T11" fmla="*/ 2147483646 h 10009"/>
              <a:gd name="T12" fmla="*/ 2147483646 w 10000"/>
              <a:gd name="T13" fmla="*/ 2147483646 h 10009"/>
              <a:gd name="T14" fmla="*/ 2147483646 w 10000"/>
              <a:gd name="T15" fmla="*/ 2147483646 h 10009"/>
              <a:gd name="T16" fmla="*/ 2147483646 w 10000"/>
              <a:gd name="T17" fmla="*/ 2147483646 h 10009"/>
              <a:gd name="T18" fmla="*/ 2147483646 w 10000"/>
              <a:gd name="T19" fmla="*/ 2147483646 h 10009"/>
              <a:gd name="T20" fmla="*/ 0 w 10000"/>
              <a:gd name="T21" fmla="*/ 2147483646 h 10009"/>
              <a:gd name="T22" fmla="*/ 2147483646 w 10000"/>
              <a:gd name="T23" fmla="*/ 2147483646 h 10009"/>
              <a:gd name="T24" fmla="*/ 2147483646 w 10000"/>
              <a:gd name="T25" fmla="*/ 2147483646 h 10009"/>
              <a:gd name="T26" fmla="*/ 2147483646 w 10000"/>
              <a:gd name="T27" fmla="*/ 2147483646 h 10009"/>
              <a:gd name="T28" fmla="*/ 2147483646 w 10000"/>
              <a:gd name="T29" fmla="*/ 2147483646 h 10009"/>
              <a:gd name="T30" fmla="*/ 2147483646 w 10000"/>
              <a:gd name="T31" fmla="*/ 2147483646 h 10009"/>
              <a:gd name="T32" fmla="*/ 2147483646 w 10000"/>
              <a:gd name="T33" fmla="*/ 2147483646 h 10009"/>
              <a:gd name="T34" fmla="*/ 2147483646 w 10000"/>
              <a:gd name="T35" fmla="*/ 2147483646 h 10009"/>
              <a:gd name="T36" fmla="*/ 2147483646 w 10000"/>
              <a:gd name="T37" fmla="*/ 2147483646 h 10009"/>
              <a:gd name="T38" fmla="*/ 2147483646 w 10000"/>
              <a:gd name="T39" fmla="*/ 2147483646 h 10009"/>
              <a:gd name="T40" fmla="*/ 2147483646 w 10000"/>
              <a:gd name="T41" fmla="*/ 2147483646 h 10009"/>
              <a:gd name="T42" fmla="*/ 2147483646 w 10000"/>
              <a:gd name="T43" fmla="*/ 2147483646 h 10009"/>
              <a:gd name="T44" fmla="*/ 2147483646 w 10000"/>
              <a:gd name="T45" fmla="*/ 2147483646 h 10009"/>
              <a:gd name="T46" fmla="*/ 2147483646 w 10000"/>
              <a:gd name="T47" fmla="*/ 2147483646 h 10009"/>
              <a:gd name="T48" fmla="*/ 2147483646 w 10000"/>
              <a:gd name="T49" fmla="*/ 2147483646 h 10009"/>
              <a:gd name="T50" fmla="*/ 2147483646 w 10000"/>
              <a:gd name="T51" fmla="*/ 2147483646 h 10009"/>
              <a:gd name="T52" fmla="*/ 2147483646 w 10000"/>
              <a:gd name="T53" fmla="*/ 2147483646 h 10009"/>
              <a:gd name="T54" fmla="*/ 2147483646 w 10000"/>
              <a:gd name="T55" fmla="*/ 2147483646 h 10009"/>
              <a:gd name="T56" fmla="*/ 2147483646 w 10000"/>
              <a:gd name="T57" fmla="*/ 2147483646 h 10009"/>
              <a:gd name="T58" fmla="*/ 2147483646 w 10000"/>
              <a:gd name="T59" fmla="*/ 2147483646 h 10009"/>
              <a:gd name="T60" fmla="*/ 2147483646 w 10000"/>
              <a:gd name="T61" fmla="*/ 2147483646 h 10009"/>
              <a:gd name="T62" fmla="*/ 2147483646 w 10000"/>
              <a:gd name="T63" fmla="*/ 2147483646 h 10009"/>
              <a:gd name="T64" fmla="*/ 2147483646 w 10000"/>
              <a:gd name="T65" fmla="*/ 2147483646 h 10009"/>
              <a:gd name="T66" fmla="*/ 2147483646 w 10000"/>
              <a:gd name="T67" fmla="*/ 2147483646 h 10009"/>
              <a:gd name="T68" fmla="*/ 2147483646 w 10000"/>
              <a:gd name="T69" fmla="*/ 2147483646 h 10009"/>
              <a:gd name="T70" fmla="*/ 2147483646 w 10000"/>
              <a:gd name="T71" fmla="*/ 2147483646 h 10009"/>
              <a:gd name="T72" fmla="*/ 2147483646 w 10000"/>
              <a:gd name="T73" fmla="*/ 2147483646 h 10009"/>
              <a:gd name="T74" fmla="*/ 2147483646 w 10000"/>
              <a:gd name="T75" fmla="*/ 2147483646 h 10009"/>
              <a:gd name="T76" fmla="*/ 2147483646 w 10000"/>
              <a:gd name="T77" fmla="*/ 2147483646 h 10009"/>
              <a:gd name="T78" fmla="*/ 2147483646 w 10000"/>
              <a:gd name="T79" fmla="*/ 2147483646 h 10009"/>
              <a:gd name="T80" fmla="*/ 2147483646 w 10000"/>
              <a:gd name="T81" fmla="*/ 2147483646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" name="Freeform 322"/>
          <p:cNvSpPr>
            <a:spLocks/>
          </p:cNvSpPr>
          <p:nvPr/>
        </p:nvSpPr>
        <p:spPr bwMode="auto">
          <a:xfrm rot="926903">
            <a:off x="4237038" y="3402013"/>
            <a:ext cx="90487" cy="198437"/>
          </a:xfrm>
          <a:custGeom>
            <a:avLst/>
            <a:gdLst>
              <a:gd name="T0" fmla="*/ 2147483646 w 10000"/>
              <a:gd name="T1" fmla="*/ 2147483646 h 10437"/>
              <a:gd name="T2" fmla="*/ 2147483646 w 10000"/>
              <a:gd name="T3" fmla="*/ 2147483646 h 10437"/>
              <a:gd name="T4" fmla="*/ 2147483646 w 10000"/>
              <a:gd name="T5" fmla="*/ 2147483646 h 10437"/>
              <a:gd name="T6" fmla="*/ 2147483646 w 10000"/>
              <a:gd name="T7" fmla="*/ 2147483646 h 10437"/>
              <a:gd name="T8" fmla="*/ 2147483646 w 10000"/>
              <a:gd name="T9" fmla="*/ 2147483646 h 10437"/>
              <a:gd name="T10" fmla="*/ 2147483646 w 10000"/>
              <a:gd name="T11" fmla="*/ 2147483646 h 10437"/>
              <a:gd name="T12" fmla="*/ 2147483646 w 10000"/>
              <a:gd name="T13" fmla="*/ 2147483646 h 10437"/>
              <a:gd name="T14" fmla="*/ 2147483646 w 10000"/>
              <a:gd name="T15" fmla="*/ 2147483646 h 10437"/>
              <a:gd name="T16" fmla="*/ 2147483646 w 10000"/>
              <a:gd name="T17" fmla="*/ 2147483646 h 10437"/>
              <a:gd name="T18" fmla="*/ 2147483646 w 10000"/>
              <a:gd name="T19" fmla="*/ 2147483646 h 10437"/>
              <a:gd name="T20" fmla="*/ 2147483646 w 10000"/>
              <a:gd name="T21" fmla="*/ 2147483646 h 10437"/>
              <a:gd name="T22" fmla="*/ 2147483646 w 10000"/>
              <a:gd name="T23" fmla="*/ 0 h 10437"/>
              <a:gd name="T24" fmla="*/ 2147483646 w 10000"/>
              <a:gd name="T25" fmla="*/ 2147483646 h 10437"/>
              <a:gd name="T26" fmla="*/ 2147483646 w 10000"/>
              <a:gd name="T27" fmla="*/ 2147483646 h 10437"/>
              <a:gd name="T28" fmla="*/ 2147483646 w 10000"/>
              <a:gd name="T29" fmla="*/ 2147483646 h 10437"/>
              <a:gd name="T30" fmla="*/ 2147483646 w 10000"/>
              <a:gd name="T31" fmla="*/ 2147483646 h 10437"/>
              <a:gd name="T32" fmla="*/ 2147483646 w 10000"/>
              <a:gd name="T33" fmla="*/ 2147483646 h 10437"/>
              <a:gd name="T34" fmla="*/ 2147483646 w 10000"/>
              <a:gd name="T35" fmla="*/ 2147483646 h 10437"/>
              <a:gd name="T36" fmla="*/ 0 w 10000"/>
              <a:gd name="T37" fmla="*/ 2147483646 h 10437"/>
              <a:gd name="T38" fmla="*/ 2147483646 w 10000"/>
              <a:gd name="T39" fmla="*/ 2147483646 h 10437"/>
              <a:gd name="T40" fmla="*/ 2147483646 w 10000"/>
              <a:gd name="T41" fmla="*/ 2147483646 h 10437"/>
              <a:gd name="T42" fmla="*/ 2147483646 w 10000"/>
              <a:gd name="T43" fmla="*/ 2147483646 h 10437"/>
              <a:gd name="T44" fmla="*/ 2147483646 w 10000"/>
              <a:gd name="T45" fmla="*/ 2147483646 h 10437"/>
              <a:gd name="T46" fmla="*/ 2147483646 w 10000"/>
              <a:gd name="T47" fmla="*/ 2147483646 h 10437"/>
              <a:gd name="T48" fmla="*/ 2147483646 w 10000"/>
              <a:gd name="T49" fmla="*/ 2147483646 h 10437"/>
              <a:gd name="T50" fmla="*/ 2147483646 w 10000"/>
              <a:gd name="T51" fmla="*/ 214748364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Freeform 341"/>
          <p:cNvSpPr>
            <a:spLocks/>
          </p:cNvSpPr>
          <p:nvPr/>
        </p:nvSpPr>
        <p:spPr bwMode="auto">
          <a:xfrm>
            <a:off x="4767263" y="3276600"/>
            <a:ext cx="190500" cy="8413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0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0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2147483646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" name="Freeform 342"/>
          <p:cNvSpPr>
            <a:spLocks/>
          </p:cNvSpPr>
          <p:nvPr/>
        </p:nvSpPr>
        <p:spPr bwMode="auto">
          <a:xfrm rot="471028">
            <a:off x="4440238" y="3171825"/>
            <a:ext cx="304800" cy="293688"/>
          </a:xfrm>
          <a:custGeom>
            <a:avLst/>
            <a:gdLst>
              <a:gd name="T0" fmla="*/ 2147483646 w 10043"/>
              <a:gd name="T1" fmla="*/ 2147483646 h 10000"/>
              <a:gd name="T2" fmla="*/ 2147483646 w 10043"/>
              <a:gd name="T3" fmla="*/ 2147483646 h 10000"/>
              <a:gd name="T4" fmla="*/ 2147483646 w 10043"/>
              <a:gd name="T5" fmla="*/ 2147483646 h 10000"/>
              <a:gd name="T6" fmla="*/ 2147483646 w 10043"/>
              <a:gd name="T7" fmla="*/ 2147483646 h 10000"/>
              <a:gd name="T8" fmla="*/ 2147483646 w 10043"/>
              <a:gd name="T9" fmla="*/ 2147483646 h 10000"/>
              <a:gd name="T10" fmla="*/ 2147483646 w 10043"/>
              <a:gd name="T11" fmla="*/ 2147483646 h 10000"/>
              <a:gd name="T12" fmla="*/ 2147483646 w 10043"/>
              <a:gd name="T13" fmla="*/ 2147483646 h 10000"/>
              <a:gd name="T14" fmla="*/ 2147483646 w 10043"/>
              <a:gd name="T15" fmla="*/ 2147483646 h 10000"/>
              <a:gd name="T16" fmla="*/ 2147483646 w 10043"/>
              <a:gd name="T17" fmla="*/ 2147483646 h 10000"/>
              <a:gd name="T18" fmla="*/ 2147483646 w 10043"/>
              <a:gd name="T19" fmla="*/ 2147483646 h 10000"/>
              <a:gd name="T20" fmla="*/ 2147483646 w 10043"/>
              <a:gd name="T21" fmla="*/ 2147483646 h 10000"/>
              <a:gd name="T22" fmla="*/ 2147483646 w 10043"/>
              <a:gd name="T23" fmla="*/ 2147483646 h 10000"/>
              <a:gd name="T24" fmla="*/ 2147483646 w 10043"/>
              <a:gd name="T25" fmla="*/ 2147483646 h 10000"/>
              <a:gd name="T26" fmla="*/ 2147483646 w 10043"/>
              <a:gd name="T27" fmla="*/ 2147483646 h 10000"/>
              <a:gd name="T28" fmla="*/ 2147483646 w 10043"/>
              <a:gd name="T29" fmla="*/ 2147483646 h 10000"/>
              <a:gd name="T30" fmla="*/ 2147483646 w 10043"/>
              <a:gd name="T31" fmla="*/ 2147483646 h 10000"/>
              <a:gd name="T32" fmla="*/ 2147483646 w 10043"/>
              <a:gd name="T33" fmla="*/ 2147483646 h 10000"/>
              <a:gd name="T34" fmla="*/ 2147483646 w 10043"/>
              <a:gd name="T35" fmla="*/ 2147483646 h 10000"/>
              <a:gd name="T36" fmla="*/ 2147483646 w 10043"/>
              <a:gd name="T37" fmla="*/ 2147483646 h 10000"/>
              <a:gd name="T38" fmla="*/ 2147483646 w 10043"/>
              <a:gd name="T39" fmla="*/ 2147483646 h 10000"/>
              <a:gd name="T40" fmla="*/ 2147483646 w 10043"/>
              <a:gd name="T41" fmla="*/ 0 h 10000"/>
              <a:gd name="T42" fmla="*/ 2147483646 w 10043"/>
              <a:gd name="T43" fmla="*/ 2147483646 h 10000"/>
              <a:gd name="T44" fmla="*/ 2147483646 w 10043"/>
              <a:gd name="T45" fmla="*/ 2147483646 h 10000"/>
              <a:gd name="T46" fmla="*/ 2147483646 w 10043"/>
              <a:gd name="T47" fmla="*/ 2147483646 h 10000"/>
              <a:gd name="T48" fmla="*/ 2147483646 w 10043"/>
              <a:gd name="T49" fmla="*/ 2147483646 h 10000"/>
              <a:gd name="T50" fmla="*/ 2147483646 w 10043"/>
              <a:gd name="T51" fmla="*/ 2147483646 h 10000"/>
              <a:gd name="T52" fmla="*/ 2147483646 w 10043"/>
              <a:gd name="T53" fmla="*/ 2147483646 h 10000"/>
              <a:gd name="T54" fmla="*/ 2147483646 w 10043"/>
              <a:gd name="T55" fmla="*/ 2147483646 h 10000"/>
              <a:gd name="T56" fmla="*/ 2147483646 w 10043"/>
              <a:gd name="T57" fmla="*/ 2147483646 h 10000"/>
              <a:gd name="T58" fmla="*/ 2147483646 w 10043"/>
              <a:gd name="T59" fmla="*/ 2147483646 h 10000"/>
              <a:gd name="T60" fmla="*/ 2147483646 w 10043"/>
              <a:gd name="T61" fmla="*/ 2147483646 h 10000"/>
              <a:gd name="T62" fmla="*/ 2147483646 w 10043"/>
              <a:gd name="T63" fmla="*/ 2147483646 h 10000"/>
              <a:gd name="T64" fmla="*/ 2147483646 w 10043"/>
              <a:gd name="T65" fmla="*/ 2147483646 h 10000"/>
              <a:gd name="T66" fmla="*/ 2147483646 w 10043"/>
              <a:gd name="T67" fmla="*/ 2147483646 h 10000"/>
              <a:gd name="T68" fmla="*/ 2147483646 w 10043"/>
              <a:gd name="T69" fmla="*/ 2147483646 h 10000"/>
              <a:gd name="T70" fmla="*/ 2147483646 w 10043"/>
              <a:gd name="T71" fmla="*/ 2147483646 h 10000"/>
              <a:gd name="T72" fmla="*/ 2147483646 w 10043"/>
              <a:gd name="T73" fmla="*/ 2147483646 h 10000"/>
              <a:gd name="T74" fmla="*/ 2147483646 w 10043"/>
              <a:gd name="T75" fmla="*/ 2147483646 h 10000"/>
              <a:gd name="T76" fmla="*/ 2147483646 w 10043"/>
              <a:gd name="T77" fmla="*/ 2147483646 h 10000"/>
              <a:gd name="T78" fmla="*/ 2147483646 w 10043"/>
              <a:gd name="T79" fmla="*/ 2147483646 h 10000"/>
              <a:gd name="T80" fmla="*/ 2147483646 w 10043"/>
              <a:gd name="T81" fmla="*/ 2147483646 h 10000"/>
              <a:gd name="T82" fmla="*/ 2147483646 w 10043"/>
              <a:gd name="T83" fmla="*/ 2147483646 h 10000"/>
              <a:gd name="T84" fmla="*/ 2147483646 w 10043"/>
              <a:gd name="T85" fmla="*/ 2147483646 h 10000"/>
              <a:gd name="T86" fmla="*/ 2147483646 w 10043"/>
              <a:gd name="T87" fmla="*/ 2147483646 h 10000"/>
              <a:gd name="T88" fmla="*/ 2147483646 w 10043"/>
              <a:gd name="T89" fmla="*/ 2147483646 h 10000"/>
              <a:gd name="T90" fmla="*/ 2147483646 w 10043"/>
              <a:gd name="T91" fmla="*/ 2147483646 h 10000"/>
              <a:gd name="T92" fmla="*/ 2147483646 w 10043"/>
              <a:gd name="T93" fmla="*/ 2147483646 h 10000"/>
              <a:gd name="T94" fmla="*/ 2147483646 w 10043"/>
              <a:gd name="T95" fmla="*/ 2147483646 h 10000"/>
              <a:gd name="T96" fmla="*/ 2147483646 w 10043"/>
              <a:gd name="T97" fmla="*/ 2147483646 h 10000"/>
              <a:gd name="T98" fmla="*/ 2147483646 w 10043"/>
              <a:gd name="T99" fmla="*/ 2147483646 h 10000"/>
              <a:gd name="T100" fmla="*/ 2147483646 w 10043"/>
              <a:gd name="T101" fmla="*/ 2147483646 h 10000"/>
              <a:gd name="T102" fmla="*/ 2147483646 w 10043"/>
              <a:gd name="T103" fmla="*/ 2147483646 h 10000"/>
              <a:gd name="T104" fmla="*/ 2147483646 w 10043"/>
              <a:gd name="T105" fmla="*/ 2147483646 h 10000"/>
              <a:gd name="T106" fmla="*/ 2147483646 w 10043"/>
              <a:gd name="T107" fmla="*/ 2147483646 h 10000"/>
              <a:gd name="T108" fmla="*/ 2147483646 w 10043"/>
              <a:gd name="T109" fmla="*/ 2147483646 h 10000"/>
              <a:gd name="T110" fmla="*/ 2147483646 w 10043"/>
              <a:gd name="T111" fmla="*/ 2147483646 h 10000"/>
              <a:gd name="T112" fmla="*/ 2147483646 w 10043"/>
              <a:gd name="T113" fmla="*/ 2147483646 h 10000"/>
              <a:gd name="T114" fmla="*/ 2147483646 w 10043"/>
              <a:gd name="T115" fmla="*/ 2147483646 h 10000"/>
              <a:gd name="T116" fmla="*/ 2147483646 w 10043"/>
              <a:gd name="T117" fmla="*/ 2147483646 h 10000"/>
              <a:gd name="T118" fmla="*/ 2147483646 w 10043"/>
              <a:gd name="T119" fmla="*/ 2147483646 h 10000"/>
              <a:gd name="T120" fmla="*/ 2147483646 w 10043"/>
              <a:gd name="T121" fmla="*/ 2147483646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3" name="Freeform 343"/>
          <p:cNvSpPr>
            <a:spLocks/>
          </p:cNvSpPr>
          <p:nvPr/>
        </p:nvSpPr>
        <p:spPr bwMode="auto">
          <a:xfrm>
            <a:off x="4699000" y="3348038"/>
            <a:ext cx="311150" cy="315912"/>
          </a:xfrm>
          <a:custGeom>
            <a:avLst/>
            <a:gdLst>
              <a:gd name="T0" fmla="*/ 2147483646 w 154"/>
              <a:gd name="T1" fmla="*/ 2147483646 h 154"/>
              <a:gd name="T2" fmla="*/ 2147483646 w 154"/>
              <a:gd name="T3" fmla="*/ 0 h 154"/>
              <a:gd name="T4" fmla="*/ 2147483646 w 154"/>
              <a:gd name="T5" fmla="*/ 0 h 154"/>
              <a:gd name="T6" fmla="*/ 2147483646 w 154"/>
              <a:gd name="T7" fmla="*/ 2147483646 h 154"/>
              <a:gd name="T8" fmla="*/ 2147483646 w 154"/>
              <a:gd name="T9" fmla="*/ 2147483646 h 154"/>
              <a:gd name="T10" fmla="*/ 2147483646 w 154"/>
              <a:gd name="T11" fmla="*/ 2147483646 h 154"/>
              <a:gd name="T12" fmla="*/ 2147483646 w 154"/>
              <a:gd name="T13" fmla="*/ 2147483646 h 154"/>
              <a:gd name="T14" fmla="*/ 2147483646 w 154"/>
              <a:gd name="T15" fmla="*/ 2147483646 h 154"/>
              <a:gd name="T16" fmla="*/ 2147483646 w 154"/>
              <a:gd name="T17" fmla="*/ 2147483646 h 154"/>
              <a:gd name="T18" fmla="*/ 2147483646 w 154"/>
              <a:gd name="T19" fmla="*/ 2147483646 h 154"/>
              <a:gd name="T20" fmla="*/ 2147483646 w 154"/>
              <a:gd name="T21" fmla="*/ 2147483646 h 154"/>
              <a:gd name="T22" fmla="*/ 0 w 154"/>
              <a:gd name="T23" fmla="*/ 2147483646 h 154"/>
              <a:gd name="T24" fmla="*/ 2147483646 w 154"/>
              <a:gd name="T25" fmla="*/ 2147483646 h 154"/>
              <a:gd name="T26" fmla="*/ 2147483646 w 154"/>
              <a:gd name="T27" fmla="*/ 2147483646 h 154"/>
              <a:gd name="T28" fmla="*/ 2147483646 w 154"/>
              <a:gd name="T29" fmla="*/ 2147483646 h 154"/>
              <a:gd name="T30" fmla="*/ 2147483646 w 154"/>
              <a:gd name="T31" fmla="*/ 2147483646 h 154"/>
              <a:gd name="T32" fmla="*/ 2147483646 w 154"/>
              <a:gd name="T33" fmla="*/ 2147483646 h 154"/>
              <a:gd name="T34" fmla="*/ 2147483646 w 154"/>
              <a:gd name="T35" fmla="*/ 2147483646 h 154"/>
              <a:gd name="T36" fmla="*/ 2147483646 w 154"/>
              <a:gd name="T37" fmla="*/ 2147483646 h 154"/>
              <a:gd name="T38" fmla="*/ 2147483646 w 154"/>
              <a:gd name="T39" fmla="*/ 2147483646 h 154"/>
              <a:gd name="T40" fmla="*/ 2147483646 w 154"/>
              <a:gd name="T41" fmla="*/ 2147483646 h 154"/>
              <a:gd name="T42" fmla="*/ 2147483646 w 154"/>
              <a:gd name="T43" fmla="*/ 2147483646 h 154"/>
              <a:gd name="T44" fmla="*/ 2147483646 w 154"/>
              <a:gd name="T45" fmla="*/ 2147483646 h 154"/>
              <a:gd name="T46" fmla="*/ 2147483646 w 154"/>
              <a:gd name="T47" fmla="*/ 2147483646 h 154"/>
              <a:gd name="T48" fmla="*/ 2147483646 w 154"/>
              <a:gd name="T49" fmla="*/ 2147483646 h 154"/>
              <a:gd name="T50" fmla="*/ 2147483646 w 154"/>
              <a:gd name="T51" fmla="*/ 2147483646 h 154"/>
              <a:gd name="T52" fmla="*/ 2147483646 w 154"/>
              <a:gd name="T53" fmla="*/ 2147483646 h 154"/>
              <a:gd name="T54" fmla="*/ 2147483646 w 154"/>
              <a:gd name="T55" fmla="*/ 2147483646 h 154"/>
              <a:gd name="T56" fmla="*/ 2147483646 w 154"/>
              <a:gd name="T57" fmla="*/ 2147483646 h 154"/>
              <a:gd name="T58" fmla="*/ 2147483646 w 154"/>
              <a:gd name="T59" fmla="*/ 2147483646 h 154"/>
              <a:gd name="T60" fmla="*/ 2147483646 w 154"/>
              <a:gd name="T61" fmla="*/ 2147483646 h 154"/>
              <a:gd name="T62" fmla="*/ 2147483646 w 154"/>
              <a:gd name="T63" fmla="*/ 2147483646 h 154"/>
              <a:gd name="T64" fmla="*/ 2147483646 w 154"/>
              <a:gd name="T65" fmla="*/ 2147483646 h 154"/>
              <a:gd name="T66" fmla="*/ 2147483646 w 154"/>
              <a:gd name="T67" fmla="*/ 2147483646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4" name="Freeform 344"/>
          <p:cNvSpPr>
            <a:spLocks/>
          </p:cNvSpPr>
          <p:nvPr/>
        </p:nvSpPr>
        <p:spPr bwMode="auto">
          <a:xfrm>
            <a:off x="4691063" y="3040063"/>
            <a:ext cx="200025" cy="292100"/>
          </a:xfrm>
          <a:custGeom>
            <a:avLst/>
            <a:gdLst>
              <a:gd name="T0" fmla="*/ 2147483646 w 10045"/>
              <a:gd name="T1" fmla="*/ 2147483646 h 10019"/>
              <a:gd name="T2" fmla="*/ 2147483646 w 10045"/>
              <a:gd name="T3" fmla="*/ 2147483646 h 10019"/>
              <a:gd name="T4" fmla="*/ 2147483646 w 10045"/>
              <a:gd name="T5" fmla="*/ 2147483646 h 10019"/>
              <a:gd name="T6" fmla="*/ 2147483646 w 10045"/>
              <a:gd name="T7" fmla="*/ 2147483646 h 10019"/>
              <a:gd name="T8" fmla="*/ 2147483646 w 10045"/>
              <a:gd name="T9" fmla="*/ 2147483646 h 10019"/>
              <a:gd name="T10" fmla="*/ 2147483646 w 10045"/>
              <a:gd name="T11" fmla="*/ 2147483646 h 10019"/>
              <a:gd name="T12" fmla="*/ 2147483646 w 10045"/>
              <a:gd name="T13" fmla="*/ 2147483646 h 10019"/>
              <a:gd name="T14" fmla="*/ 2147483646 w 10045"/>
              <a:gd name="T15" fmla="*/ 2147483646 h 10019"/>
              <a:gd name="T16" fmla="*/ 2147483646 w 10045"/>
              <a:gd name="T17" fmla="*/ 2147483646 h 10019"/>
              <a:gd name="T18" fmla="*/ 0 w 10045"/>
              <a:gd name="T19" fmla="*/ 2147483646 h 10019"/>
              <a:gd name="T20" fmla="*/ 2147483646 w 10045"/>
              <a:gd name="T21" fmla="*/ 2147483646 h 10019"/>
              <a:gd name="T22" fmla="*/ 2147483646 w 10045"/>
              <a:gd name="T23" fmla="*/ 2147483646 h 10019"/>
              <a:gd name="T24" fmla="*/ 2147483646 w 10045"/>
              <a:gd name="T25" fmla="*/ 2147483646 h 10019"/>
              <a:gd name="T26" fmla="*/ 2147483646 w 10045"/>
              <a:gd name="T27" fmla="*/ 2147483646 h 10019"/>
              <a:gd name="T28" fmla="*/ 2147483646 w 10045"/>
              <a:gd name="T29" fmla="*/ 2147483646 h 10019"/>
              <a:gd name="T30" fmla="*/ 2147483646 w 10045"/>
              <a:gd name="T31" fmla="*/ 2147483646 h 10019"/>
              <a:gd name="T32" fmla="*/ 2147483646 w 10045"/>
              <a:gd name="T33" fmla="*/ 2147483646 h 10019"/>
              <a:gd name="T34" fmla="*/ 2147483646 w 10045"/>
              <a:gd name="T35" fmla="*/ 2147483646 h 10019"/>
              <a:gd name="T36" fmla="*/ 2147483646 w 10045"/>
              <a:gd name="T37" fmla="*/ 2147483646 h 10019"/>
              <a:gd name="T38" fmla="*/ 2147483646 w 10045"/>
              <a:gd name="T39" fmla="*/ 2147483646 h 10019"/>
              <a:gd name="T40" fmla="*/ 2147483646 w 10045"/>
              <a:gd name="T41" fmla="*/ 2147483646 h 10019"/>
              <a:gd name="T42" fmla="*/ 2147483646 w 10045"/>
              <a:gd name="T43" fmla="*/ 2147483646 h 10019"/>
              <a:gd name="T44" fmla="*/ 2147483646 w 10045"/>
              <a:gd name="T45" fmla="*/ 2147483646 h 10019"/>
              <a:gd name="T46" fmla="*/ 2147483646 w 10045"/>
              <a:gd name="T47" fmla="*/ 2147483646 h 10019"/>
              <a:gd name="T48" fmla="*/ 2147483646 w 10045"/>
              <a:gd name="T49" fmla="*/ 2147483646 h 10019"/>
              <a:gd name="T50" fmla="*/ 2147483646 w 10045"/>
              <a:gd name="T51" fmla="*/ 2147483646 h 10019"/>
              <a:gd name="T52" fmla="*/ 2147483646 w 10045"/>
              <a:gd name="T53" fmla="*/ 2147483646 h 10019"/>
              <a:gd name="T54" fmla="*/ 2147483646 w 10045"/>
              <a:gd name="T55" fmla="*/ 2147483646 h 10019"/>
              <a:gd name="T56" fmla="*/ 2147483646 w 10045"/>
              <a:gd name="T57" fmla="*/ 2147483646 h 10019"/>
              <a:gd name="T58" fmla="*/ 2147483646 w 10045"/>
              <a:gd name="T59" fmla="*/ 2147483646 h 10019"/>
              <a:gd name="T60" fmla="*/ 2147483646 w 10045"/>
              <a:gd name="T61" fmla="*/ 2147483646 h 10019"/>
              <a:gd name="T62" fmla="*/ 2147483646 w 10045"/>
              <a:gd name="T63" fmla="*/ 2147483646 h 10019"/>
              <a:gd name="T64" fmla="*/ 2147483646 w 10045"/>
              <a:gd name="T65" fmla="*/ 2147483646 h 10019"/>
              <a:gd name="T66" fmla="*/ 2147483646 w 10045"/>
              <a:gd name="T67" fmla="*/ 2147483646 h 10019"/>
              <a:gd name="T68" fmla="*/ 2147483646 w 10045"/>
              <a:gd name="T69" fmla="*/ 2147483646 h 10019"/>
              <a:gd name="T70" fmla="*/ 2147483646 w 10045"/>
              <a:gd name="T71" fmla="*/ 2147483646 h 10019"/>
              <a:gd name="T72" fmla="*/ 2147483646 w 10045"/>
              <a:gd name="T73" fmla="*/ 2147483646 h 10019"/>
              <a:gd name="T74" fmla="*/ 2147483646 w 10045"/>
              <a:gd name="T75" fmla="*/ 2147483646 h 10019"/>
              <a:gd name="T76" fmla="*/ 2147483646 w 10045"/>
              <a:gd name="T77" fmla="*/ 2147483646 h 10019"/>
              <a:gd name="T78" fmla="*/ 2147483646 w 10045"/>
              <a:gd name="T79" fmla="*/ 2147483646 h 10019"/>
              <a:gd name="T80" fmla="*/ 2147483646 w 10045"/>
              <a:gd name="T81" fmla="*/ 2147483646 h 10019"/>
              <a:gd name="T82" fmla="*/ 2147483646 w 10045"/>
              <a:gd name="T83" fmla="*/ 2147483646 h 10019"/>
              <a:gd name="T84" fmla="*/ 2147483646 w 10045"/>
              <a:gd name="T85" fmla="*/ 2147483646 h 10019"/>
              <a:gd name="T86" fmla="*/ 2147483646 w 10045"/>
              <a:gd name="T87" fmla="*/ 2147483646 h 10019"/>
              <a:gd name="T88" fmla="*/ 2147483646 w 10045"/>
              <a:gd name="T89" fmla="*/ 2147483646 h 10019"/>
              <a:gd name="T90" fmla="*/ 2147483646 w 10045"/>
              <a:gd name="T91" fmla="*/ 2147483646 h 10019"/>
              <a:gd name="T92" fmla="*/ 2147483646 w 10045"/>
              <a:gd name="T93" fmla="*/ 2147483646 h 10019"/>
              <a:gd name="T94" fmla="*/ 2147483646 w 10045"/>
              <a:gd name="T95" fmla="*/ 2147483646 h 10019"/>
              <a:gd name="T96" fmla="*/ 2147483646 w 10045"/>
              <a:gd name="T97" fmla="*/ 2147483646 h 10019"/>
              <a:gd name="T98" fmla="*/ 2147483646 w 10045"/>
              <a:gd name="T99" fmla="*/ 2147483646 h 10019"/>
              <a:gd name="T100" fmla="*/ 2147483646 w 10045"/>
              <a:gd name="T101" fmla="*/ 2147483646 h 10019"/>
              <a:gd name="T102" fmla="*/ 2147483646 w 10045"/>
              <a:gd name="T103" fmla="*/ 0 h 10019"/>
              <a:gd name="T104" fmla="*/ 2147483646 w 10045"/>
              <a:gd name="T105" fmla="*/ 2147483646 h 10019"/>
              <a:gd name="T106" fmla="*/ 2147483646 w 10045"/>
              <a:gd name="T107" fmla="*/ 2147483646 h 10019"/>
              <a:gd name="T108" fmla="*/ 2147483646 w 10045"/>
              <a:gd name="T109" fmla="*/ 2147483646 h 10019"/>
              <a:gd name="T110" fmla="*/ 2147483646 w 10045"/>
              <a:gd name="T111" fmla="*/ 2147483646 h 10019"/>
              <a:gd name="T112" fmla="*/ 2147483646 w 10045"/>
              <a:gd name="T113" fmla="*/ 2147483646 h 10019"/>
              <a:gd name="T114" fmla="*/ 2147483646 w 10045"/>
              <a:gd name="T115" fmla="*/ 2147483646 h 10019"/>
              <a:gd name="T116" fmla="*/ 2147483646 w 10045"/>
              <a:gd name="T117" fmla="*/ 2147483646 h 10019"/>
              <a:gd name="T118" fmla="*/ 2147483646 w 10045"/>
              <a:gd name="T119" fmla="*/ 2147483646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5" name="Freeform 345"/>
          <p:cNvSpPr>
            <a:spLocks/>
          </p:cNvSpPr>
          <p:nvPr/>
        </p:nvSpPr>
        <p:spPr bwMode="auto">
          <a:xfrm>
            <a:off x="4665663" y="3100388"/>
            <a:ext cx="76200" cy="101600"/>
          </a:xfrm>
          <a:custGeom>
            <a:avLst/>
            <a:gdLst>
              <a:gd name="T0" fmla="*/ 2147483646 w 66"/>
              <a:gd name="T1" fmla="*/ 2147483646 h 90"/>
              <a:gd name="T2" fmla="*/ 2147483646 w 66"/>
              <a:gd name="T3" fmla="*/ 2147483646 h 90"/>
              <a:gd name="T4" fmla="*/ 2147483646 w 66"/>
              <a:gd name="T5" fmla="*/ 2147483646 h 90"/>
              <a:gd name="T6" fmla="*/ 2147483646 w 66"/>
              <a:gd name="T7" fmla="*/ 2147483646 h 90"/>
              <a:gd name="T8" fmla="*/ 2147483646 w 66"/>
              <a:gd name="T9" fmla="*/ 2147483646 h 90"/>
              <a:gd name="T10" fmla="*/ 2147483646 w 66"/>
              <a:gd name="T11" fmla="*/ 2147483646 h 90"/>
              <a:gd name="T12" fmla="*/ 2147483646 w 66"/>
              <a:gd name="T13" fmla="*/ 2147483646 h 90"/>
              <a:gd name="T14" fmla="*/ 2147483646 w 66"/>
              <a:gd name="T15" fmla="*/ 2147483646 h 90"/>
              <a:gd name="T16" fmla="*/ 2147483646 w 66"/>
              <a:gd name="T17" fmla="*/ 2147483646 h 90"/>
              <a:gd name="T18" fmla="*/ 2147483646 w 66"/>
              <a:gd name="T19" fmla="*/ 2147483646 h 90"/>
              <a:gd name="T20" fmla="*/ 2147483646 w 66"/>
              <a:gd name="T21" fmla="*/ 0 h 90"/>
              <a:gd name="T22" fmla="*/ 2147483646 w 66"/>
              <a:gd name="T23" fmla="*/ 2147483646 h 90"/>
              <a:gd name="T24" fmla="*/ 2147483646 w 66"/>
              <a:gd name="T25" fmla="*/ 2147483646 h 90"/>
              <a:gd name="T26" fmla="*/ 2147483646 w 66"/>
              <a:gd name="T27" fmla="*/ 2147483646 h 90"/>
              <a:gd name="T28" fmla="*/ 2147483646 w 66"/>
              <a:gd name="T29" fmla="*/ 2147483646 h 90"/>
              <a:gd name="T30" fmla="*/ 2147483646 w 66"/>
              <a:gd name="T31" fmla="*/ 2147483646 h 90"/>
              <a:gd name="T32" fmla="*/ 0 w 66"/>
              <a:gd name="T33" fmla="*/ 2147483646 h 90"/>
              <a:gd name="T34" fmla="*/ 2147483646 w 66"/>
              <a:gd name="T35" fmla="*/ 2147483646 h 90"/>
              <a:gd name="T36" fmla="*/ 2147483646 w 66"/>
              <a:gd name="T37" fmla="*/ 2147483646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" name="Freeform 346"/>
          <p:cNvSpPr>
            <a:spLocks/>
          </p:cNvSpPr>
          <p:nvPr/>
        </p:nvSpPr>
        <p:spPr bwMode="auto">
          <a:xfrm rot="-633815">
            <a:off x="5046663" y="3533775"/>
            <a:ext cx="158750" cy="163513"/>
          </a:xfrm>
          <a:custGeom>
            <a:avLst/>
            <a:gdLst>
              <a:gd name="T0" fmla="*/ 2147483646 w 9874"/>
              <a:gd name="T1" fmla="*/ 2147483646 h 10000"/>
              <a:gd name="T2" fmla="*/ 2147483646 w 9874"/>
              <a:gd name="T3" fmla="*/ 2147483646 h 10000"/>
              <a:gd name="T4" fmla="*/ 2147483646 w 9874"/>
              <a:gd name="T5" fmla="*/ 2147483646 h 10000"/>
              <a:gd name="T6" fmla="*/ 2147483646 w 9874"/>
              <a:gd name="T7" fmla="*/ 0 h 10000"/>
              <a:gd name="T8" fmla="*/ 2147483646 w 9874"/>
              <a:gd name="T9" fmla="*/ 2147483646 h 10000"/>
              <a:gd name="T10" fmla="*/ 2147483646 w 9874"/>
              <a:gd name="T11" fmla="*/ 2147483646 h 10000"/>
              <a:gd name="T12" fmla="*/ 2147483646 w 9874"/>
              <a:gd name="T13" fmla="*/ 2147483646 h 10000"/>
              <a:gd name="T14" fmla="*/ 2147483646 w 9874"/>
              <a:gd name="T15" fmla="*/ 2147483646 h 10000"/>
              <a:gd name="T16" fmla="*/ 2147483646 w 9874"/>
              <a:gd name="T17" fmla="*/ 2147483646 h 10000"/>
              <a:gd name="T18" fmla="*/ 0 w 9874"/>
              <a:gd name="T19" fmla="*/ 2147483646 h 10000"/>
              <a:gd name="T20" fmla="*/ 2147483646 w 9874"/>
              <a:gd name="T21" fmla="*/ 2147483646 h 10000"/>
              <a:gd name="T22" fmla="*/ 2147483646 w 9874"/>
              <a:gd name="T23" fmla="*/ 2147483646 h 10000"/>
              <a:gd name="T24" fmla="*/ 2147483646 w 9874"/>
              <a:gd name="T25" fmla="*/ 2147483646 h 10000"/>
              <a:gd name="T26" fmla="*/ 2147483646 w 9874"/>
              <a:gd name="T27" fmla="*/ 2147483646 h 10000"/>
              <a:gd name="T28" fmla="*/ 2147483646 w 9874"/>
              <a:gd name="T29" fmla="*/ 2147483646 h 10000"/>
              <a:gd name="T30" fmla="*/ 2147483646 w 9874"/>
              <a:gd name="T31" fmla="*/ 2147483646 h 10000"/>
              <a:gd name="T32" fmla="*/ 2147483646 w 9874"/>
              <a:gd name="T33" fmla="*/ 2147483646 h 10000"/>
              <a:gd name="T34" fmla="*/ 2147483646 w 9874"/>
              <a:gd name="T35" fmla="*/ 2147483646 h 10000"/>
              <a:gd name="T36" fmla="*/ 2147483646 w 9874"/>
              <a:gd name="T37" fmla="*/ 2147483646 h 10000"/>
              <a:gd name="T38" fmla="*/ 2147483646 w 9874"/>
              <a:gd name="T39" fmla="*/ 2147483646 h 10000"/>
              <a:gd name="T40" fmla="*/ 2147483646 w 9874"/>
              <a:gd name="T41" fmla="*/ 2147483646 h 10000"/>
              <a:gd name="T42" fmla="*/ 2147483646 w 9874"/>
              <a:gd name="T43" fmla="*/ 2147483646 h 10000"/>
              <a:gd name="T44" fmla="*/ 2147483646 w 9874"/>
              <a:gd name="T45" fmla="*/ 2147483646 h 10000"/>
              <a:gd name="T46" fmla="*/ 2147483646 w 9874"/>
              <a:gd name="T47" fmla="*/ 2147483646 h 10000"/>
              <a:gd name="T48" fmla="*/ 2147483646 w 9874"/>
              <a:gd name="T49" fmla="*/ 2147483646 h 10000"/>
              <a:gd name="T50" fmla="*/ 2147483646 w 9874"/>
              <a:gd name="T51" fmla="*/ 2147483646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Freeform 351"/>
          <p:cNvSpPr>
            <a:spLocks/>
          </p:cNvSpPr>
          <p:nvPr/>
        </p:nvSpPr>
        <p:spPr bwMode="auto">
          <a:xfrm>
            <a:off x="5037138" y="3279775"/>
            <a:ext cx="204787" cy="16827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0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8" name="Freeform 353"/>
          <p:cNvSpPr>
            <a:spLocks/>
          </p:cNvSpPr>
          <p:nvPr/>
        </p:nvSpPr>
        <p:spPr bwMode="auto">
          <a:xfrm>
            <a:off x="4830763" y="3201988"/>
            <a:ext cx="158750" cy="82550"/>
          </a:xfrm>
          <a:custGeom>
            <a:avLst/>
            <a:gdLst>
              <a:gd name="T0" fmla="*/ 2147483646 w 10569"/>
              <a:gd name="T1" fmla="*/ 2147483646 h 10092"/>
              <a:gd name="T2" fmla="*/ 2147483646 w 10569"/>
              <a:gd name="T3" fmla="*/ 2147483646 h 10092"/>
              <a:gd name="T4" fmla="*/ 2147483646 w 10569"/>
              <a:gd name="T5" fmla="*/ 2147483646 h 10092"/>
              <a:gd name="T6" fmla="*/ 2147483646 w 10569"/>
              <a:gd name="T7" fmla="*/ 0 h 10092"/>
              <a:gd name="T8" fmla="*/ 2147483646 w 10569"/>
              <a:gd name="T9" fmla="*/ 2147483646 h 10092"/>
              <a:gd name="T10" fmla="*/ 2147483646 w 10569"/>
              <a:gd name="T11" fmla="*/ 0 h 10092"/>
              <a:gd name="T12" fmla="*/ 2147483646 w 10569"/>
              <a:gd name="T13" fmla="*/ 2147483646 h 10092"/>
              <a:gd name="T14" fmla="*/ 2147483646 w 10569"/>
              <a:gd name="T15" fmla="*/ 2147483646 h 10092"/>
              <a:gd name="T16" fmla="*/ 2147483646 w 10569"/>
              <a:gd name="T17" fmla="*/ 2147483646 h 10092"/>
              <a:gd name="T18" fmla="*/ 2147483646 w 10569"/>
              <a:gd name="T19" fmla="*/ 2147483646 h 10092"/>
              <a:gd name="T20" fmla="*/ 2147483646 w 10569"/>
              <a:gd name="T21" fmla="*/ 2147483646 h 10092"/>
              <a:gd name="T22" fmla="*/ 2147483646 w 10569"/>
              <a:gd name="T23" fmla="*/ 2147483646 h 10092"/>
              <a:gd name="T24" fmla="*/ 2147483646 w 10569"/>
              <a:gd name="T25" fmla="*/ 2147483646 h 10092"/>
              <a:gd name="T26" fmla="*/ 2147483646 w 10569"/>
              <a:gd name="T27" fmla="*/ 2147483646 h 10092"/>
              <a:gd name="T28" fmla="*/ 2147483646 w 10569"/>
              <a:gd name="T29" fmla="*/ 2147483646 h 10092"/>
              <a:gd name="T30" fmla="*/ 2147483646 w 10569"/>
              <a:gd name="T31" fmla="*/ 2147483646 h 10092"/>
              <a:gd name="T32" fmla="*/ 2147483646 w 10569"/>
              <a:gd name="T33" fmla="*/ 2147483646 h 10092"/>
              <a:gd name="T34" fmla="*/ 2147483646 w 10569"/>
              <a:gd name="T35" fmla="*/ 2147483646 h 10092"/>
              <a:gd name="T36" fmla="*/ 2147483646 w 10569"/>
              <a:gd name="T37" fmla="*/ 2147483646 h 10092"/>
              <a:gd name="T38" fmla="*/ 2147483646 w 10569"/>
              <a:gd name="T39" fmla="*/ 2147483646 h 10092"/>
              <a:gd name="T40" fmla="*/ 2147483646 w 10569"/>
              <a:gd name="T41" fmla="*/ 2147483646 h 10092"/>
              <a:gd name="T42" fmla="*/ 2147483646 w 10569"/>
              <a:gd name="T43" fmla="*/ 2147483646 h 10092"/>
              <a:gd name="T44" fmla="*/ 2147483646 w 10569"/>
              <a:gd name="T45" fmla="*/ 2147483646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Freeform 354"/>
          <p:cNvSpPr>
            <a:spLocks/>
          </p:cNvSpPr>
          <p:nvPr/>
        </p:nvSpPr>
        <p:spPr bwMode="auto">
          <a:xfrm>
            <a:off x="4943475" y="3287713"/>
            <a:ext cx="138113" cy="95250"/>
          </a:xfrm>
          <a:custGeom>
            <a:avLst/>
            <a:gdLst>
              <a:gd name="T0" fmla="*/ 2147483646 w 9980"/>
              <a:gd name="T1" fmla="*/ 0 h 10000"/>
              <a:gd name="T2" fmla="*/ 2147483646 w 9980"/>
              <a:gd name="T3" fmla="*/ 2147483646 h 10000"/>
              <a:gd name="T4" fmla="*/ 2147483646 w 9980"/>
              <a:gd name="T5" fmla="*/ 2147483646 h 10000"/>
              <a:gd name="T6" fmla="*/ 2147483646 w 9980"/>
              <a:gd name="T7" fmla="*/ 2147483646 h 10000"/>
              <a:gd name="T8" fmla="*/ 2147483646 w 9980"/>
              <a:gd name="T9" fmla="*/ 2147483646 h 10000"/>
              <a:gd name="T10" fmla="*/ 2147483646 w 9980"/>
              <a:gd name="T11" fmla="*/ 2147483646 h 10000"/>
              <a:gd name="T12" fmla="*/ 2147483646 w 9980"/>
              <a:gd name="T13" fmla="*/ 2147483646 h 10000"/>
              <a:gd name="T14" fmla="*/ 2147483646 w 9980"/>
              <a:gd name="T15" fmla="*/ 2147483646 h 10000"/>
              <a:gd name="T16" fmla="*/ 2147483646 w 9980"/>
              <a:gd name="T17" fmla="*/ 2147483646 h 10000"/>
              <a:gd name="T18" fmla="*/ 2147483646 w 9980"/>
              <a:gd name="T19" fmla="*/ 2147483646 h 10000"/>
              <a:gd name="T20" fmla="*/ 2147483646 w 9980"/>
              <a:gd name="T21" fmla="*/ 2147483646 h 10000"/>
              <a:gd name="T22" fmla="*/ 2147483646 w 9980"/>
              <a:gd name="T23" fmla="*/ 2147483646 h 10000"/>
              <a:gd name="T24" fmla="*/ 2147483646 w 9980"/>
              <a:gd name="T25" fmla="*/ 2147483646 h 10000"/>
              <a:gd name="T26" fmla="*/ 2147483646 w 9980"/>
              <a:gd name="T27" fmla="*/ 2147483646 h 10000"/>
              <a:gd name="T28" fmla="*/ 2147483646 w 9980"/>
              <a:gd name="T29" fmla="*/ 2147483646 h 10000"/>
              <a:gd name="T30" fmla="*/ 2147483646 w 9980"/>
              <a:gd name="T31" fmla="*/ 2147483646 h 10000"/>
              <a:gd name="T32" fmla="*/ 2147483646 w 9980"/>
              <a:gd name="T33" fmla="*/ 2147483646 h 10000"/>
              <a:gd name="T34" fmla="*/ 2147483646 w 9980"/>
              <a:gd name="T35" fmla="*/ 2147483646 h 10000"/>
              <a:gd name="T36" fmla="*/ 2147483646 w 9980"/>
              <a:gd name="T37" fmla="*/ 2147483646 h 10000"/>
              <a:gd name="T38" fmla="*/ 2147483646 w 9980"/>
              <a:gd name="T39" fmla="*/ 2147483646 h 10000"/>
              <a:gd name="T40" fmla="*/ 2147483646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0" name="Freeform 355"/>
          <p:cNvSpPr>
            <a:spLocks/>
          </p:cNvSpPr>
          <p:nvPr/>
        </p:nvSpPr>
        <p:spPr bwMode="auto">
          <a:xfrm>
            <a:off x="4948238" y="3248025"/>
            <a:ext cx="133350" cy="69850"/>
          </a:xfrm>
          <a:custGeom>
            <a:avLst/>
            <a:gdLst>
              <a:gd name="T0" fmla="*/ 2147483646 w 10000"/>
              <a:gd name="T1" fmla="*/ 2147483646 h 9595"/>
              <a:gd name="T2" fmla="*/ 2147483646 w 10000"/>
              <a:gd name="T3" fmla="*/ 2147483646 h 9595"/>
              <a:gd name="T4" fmla="*/ 2147483646 w 10000"/>
              <a:gd name="T5" fmla="*/ 2147483646 h 9595"/>
              <a:gd name="T6" fmla="*/ 2147483646 w 10000"/>
              <a:gd name="T7" fmla="*/ 2147483646 h 9595"/>
              <a:gd name="T8" fmla="*/ 2147483646 w 10000"/>
              <a:gd name="T9" fmla="*/ 2147483646 h 9595"/>
              <a:gd name="T10" fmla="*/ 0 w 10000"/>
              <a:gd name="T11" fmla="*/ 2147483646 h 9595"/>
              <a:gd name="T12" fmla="*/ 2147483646 w 10000"/>
              <a:gd name="T13" fmla="*/ 2147483646 h 9595"/>
              <a:gd name="T14" fmla="*/ 2147483646 w 10000"/>
              <a:gd name="T15" fmla="*/ 2147483646 h 9595"/>
              <a:gd name="T16" fmla="*/ 2147483646 w 10000"/>
              <a:gd name="T17" fmla="*/ 2147483646 h 9595"/>
              <a:gd name="T18" fmla="*/ 2147483646 w 10000"/>
              <a:gd name="T19" fmla="*/ 2147483646 h 9595"/>
              <a:gd name="T20" fmla="*/ 2147483646 w 10000"/>
              <a:gd name="T21" fmla="*/ 2147483646 h 9595"/>
              <a:gd name="T22" fmla="*/ 2147483646 w 10000"/>
              <a:gd name="T23" fmla="*/ 2147483646 h 9595"/>
              <a:gd name="T24" fmla="*/ 2147483646 w 10000"/>
              <a:gd name="T25" fmla="*/ 2147483646 h 9595"/>
              <a:gd name="T26" fmla="*/ 2147483646 w 10000"/>
              <a:gd name="T27" fmla="*/ 2147483646 h 9595"/>
              <a:gd name="T28" fmla="*/ 2147483646 w 10000"/>
              <a:gd name="T29" fmla="*/ 2147483646 h 9595"/>
              <a:gd name="T30" fmla="*/ 2147483646 w 10000"/>
              <a:gd name="T31" fmla="*/ 2147483646 h 9595"/>
              <a:gd name="T32" fmla="*/ 2147483646 w 10000"/>
              <a:gd name="T33" fmla="*/ 2147483646 h 9595"/>
              <a:gd name="T34" fmla="*/ 2147483646 w 10000"/>
              <a:gd name="T35" fmla="*/ 2147483646 h 9595"/>
              <a:gd name="T36" fmla="*/ 2147483646 w 10000"/>
              <a:gd name="T37" fmla="*/ 2147483646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1" name="Freeform 356"/>
          <p:cNvSpPr>
            <a:spLocks/>
          </p:cNvSpPr>
          <p:nvPr/>
        </p:nvSpPr>
        <p:spPr bwMode="auto">
          <a:xfrm>
            <a:off x="5097463" y="3429000"/>
            <a:ext cx="182562" cy="1412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0 w 10000"/>
              <a:gd name="T5" fmla="*/ 0 h 10000"/>
              <a:gd name="T6" fmla="*/ 0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0 h 10000"/>
              <a:gd name="T46" fmla="*/ 2147483646 w 10000"/>
              <a:gd name="T47" fmla="*/ 2147483646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2" name="Freeform 361"/>
          <p:cNvSpPr>
            <a:spLocks/>
          </p:cNvSpPr>
          <p:nvPr/>
        </p:nvSpPr>
        <p:spPr bwMode="auto">
          <a:xfrm>
            <a:off x="4691063" y="3314700"/>
            <a:ext cx="114300" cy="65088"/>
          </a:xfrm>
          <a:custGeom>
            <a:avLst/>
            <a:gdLst>
              <a:gd name="T0" fmla="*/ 2147483646 w 10000"/>
              <a:gd name="T1" fmla="*/ 2147483646 h 11466"/>
              <a:gd name="T2" fmla="*/ 2147483646 w 10000"/>
              <a:gd name="T3" fmla="*/ 2147483646 h 11466"/>
              <a:gd name="T4" fmla="*/ 2147483646 w 10000"/>
              <a:gd name="T5" fmla="*/ 2147483646 h 11466"/>
              <a:gd name="T6" fmla="*/ 2147483646 w 10000"/>
              <a:gd name="T7" fmla="*/ 2147483646 h 11466"/>
              <a:gd name="T8" fmla="*/ 2147483646 w 10000"/>
              <a:gd name="T9" fmla="*/ 0 h 11466"/>
              <a:gd name="T10" fmla="*/ 2147483646 w 10000"/>
              <a:gd name="T11" fmla="*/ 2147483646 h 11466"/>
              <a:gd name="T12" fmla="*/ 0 w 10000"/>
              <a:gd name="T13" fmla="*/ 2147483646 h 11466"/>
              <a:gd name="T14" fmla="*/ 0 w 10000"/>
              <a:gd name="T15" fmla="*/ 2147483646 h 11466"/>
              <a:gd name="T16" fmla="*/ 2147483646 w 10000"/>
              <a:gd name="T17" fmla="*/ 2147483646 h 11466"/>
              <a:gd name="T18" fmla="*/ 2147483646 w 10000"/>
              <a:gd name="T19" fmla="*/ 2147483646 h 11466"/>
              <a:gd name="T20" fmla="*/ 2147483646 w 10000"/>
              <a:gd name="T21" fmla="*/ 2147483646 h 11466"/>
              <a:gd name="T22" fmla="*/ 2147483646 w 10000"/>
              <a:gd name="T23" fmla="*/ 2147483646 h 11466"/>
              <a:gd name="T24" fmla="*/ 2147483646 w 10000"/>
              <a:gd name="T25" fmla="*/ 2147483646 h 11466"/>
              <a:gd name="T26" fmla="*/ 2147483646 w 10000"/>
              <a:gd name="T27" fmla="*/ 2147483646 h 11466"/>
              <a:gd name="T28" fmla="*/ 2147483646 w 10000"/>
              <a:gd name="T29" fmla="*/ 2147483646 h 11466"/>
              <a:gd name="T30" fmla="*/ 2147483646 w 10000"/>
              <a:gd name="T31" fmla="*/ 2147483646 h 11466"/>
              <a:gd name="T32" fmla="*/ 2147483646 w 10000"/>
              <a:gd name="T33" fmla="*/ 2147483646 h 11466"/>
              <a:gd name="T34" fmla="*/ 2147483646 w 10000"/>
              <a:gd name="T35" fmla="*/ 2147483646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3" name="Freeform 363"/>
          <p:cNvSpPr>
            <a:spLocks/>
          </p:cNvSpPr>
          <p:nvPr/>
        </p:nvSpPr>
        <p:spPr bwMode="auto">
          <a:xfrm>
            <a:off x="4633913" y="3168650"/>
            <a:ext cx="71437" cy="74613"/>
          </a:xfrm>
          <a:custGeom>
            <a:avLst/>
            <a:gdLst>
              <a:gd name="T0" fmla="*/ 2147483646 w 10056"/>
              <a:gd name="T1" fmla="*/ 2147483646 h 10000"/>
              <a:gd name="T2" fmla="*/ 2147483646 w 10056"/>
              <a:gd name="T3" fmla="*/ 2147483646 h 10000"/>
              <a:gd name="T4" fmla="*/ 2147483646 w 10056"/>
              <a:gd name="T5" fmla="*/ 2147483646 h 10000"/>
              <a:gd name="T6" fmla="*/ 2147483646 w 10056"/>
              <a:gd name="T7" fmla="*/ 2147483646 h 10000"/>
              <a:gd name="T8" fmla="*/ 2147483646 w 10056"/>
              <a:gd name="T9" fmla="*/ 2147483646 h 10000"/>
              <a:gd name="T10" fmla="*/ 2147483646 w 10056"/>
              <a:gd name="T11" fmla="*/ 2147483646 h 10000"/>
              <a:gd name="T12" fmla="*/ 2147483646 w 10056"/>
              <a:gd name="T13" fmla="*/ 2147483646 h 10000"/>
              <a:gd name="T14" fmla="*/ 2147483646 w 10056"/>
              <a:gd name="T15" fmla="*/ 2147483646 h 10000"/>
              <a:gd name="T16" fmla="*/ 2147483646 w 10056"/>
              <a:gd name="T17" fmla="*/ 2147483646 h 10000"/>
              <a:gd name="T18" fmla="*/ 2147483646 w 10056"/>
              <a:gd name="T19" fmla="*/ 2147483646 h 10000"/>
              <a:gd name="T20" fmla="*/ 2147483646 w 10056"/>
              <a:gd name="T21" fmla="*/ 2147483646 h 10000"/>
              <a:gd name="T22" fmla="*/ 2147483646 w 10056"/>
              <a:gd name="T23" fmla="*/ 2147483646 h 10000"/>
              <a:gd name="T24" fmla="*/ 2147483646 w 10056"/>
              <a:gd name="T25" fmla="*/ 0 h 10000"/>
              <a:gd name="T26" fmla="*/ 2147483646 w 10056"/>
              <a:gd name="T27" fmla="*/ 2147483646 h 10000"/>
              <a:gd name="T28" fmla="*/ 0 w 10056"/>
              <a:gd name="T29" fmla="*/ 2147483646 h 10000"/>
              <a:gd name="T30" fmla="*/ 2147483646 w 10056"/>
              <a:gd name="T31" fmla="*/ 2147483646 h 10000"/>
              <a:gd name="T32" fmla="*/ 2147483646 w 10056"/>
              <a:gd name="T33" fmla="*/ 2147483646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4" name="Freeform 252"/>
          <p:cNvSpPr>
            <a:spLocks/>
          </p:cNvSpPr>
          <p:nvPr/>
        </p:nvSpPr>
        <p:spPr bwMode="auto">
          <a:xfrm rot="-466474">
            <a:off x="4865688" y="3344863"/>
            <a:ext cx="88900" cy="47625"/>
          </a:xfrm>
          <a:custGeom>
            <a:avLst/>
            <a:gdLst>
              <a:gd name="T0" fmla="*/ 0 w 1912593"/>
              <a:gd name="T1" fmla="*/ 0 h 1229193"/>
              <a:gd name="T2" fmla="*/ 0 w 1912593"/>
              <a:gd name="T3" fmla="*/ 0 h 1229193"/>
              <a:gd name="T4" fmla="*/ 0 w 1912593"/>
              <a:gd name="T5" fmla="*/ 0 h 1229193"/>
              <a:gd name="T6" fmla="*/ 0 w 1912593"/>
              <a:gd name="T7" fmla="*/ 0 h 1229193"/>
              <a:gd name="T8" fmla="*/ 0 w 1912593"/>
              <a:gd name="T9" fmla="*/ 0 h 1229193"/>
              <a:gd name="T10" fmla="*/ 0 w 1912593"/>
              <a:gd name="T11" fmla="*/ 0 h 1229193"/>
              <a:gd name="T12" fmla="*/ 0 w 1912593"/>
              <a:gd name="T13" fmla="*/ 0 h 1229193"/>
              <a:gd name="T14" fmla="*/ 0 w 1912593"/>
              <a:gd name="T15" fmla="*/ 0 h 1229193"/>
              <a:gd name="T16" fmla="*/ 0 w 1912593"/>
              <a:gd name="T17" fmla="*/ 0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5" name="Freeform 253"/>
          <p:cNvSpPr>
            <a:spLocks/>
          </p:cNvSpPr>
          <p:nvPr/>
        </p:nvSpPr>
        <p:spPr bwMode="auto">
          <a:xfrm>
            <a:off x="4870450" y="3354388"/>
            <a:ext cx="142875" cy="149225"/>
          </a:xfrm>
          <a:custGeom>
            <a:avLst/>
            <a:gdLst>
              <a:gd name="T0" fmla="*/ 0 w 3644175"/>
              <a:gd name="T1" fmla="*/ 0 h 3780713"/>
              <a:gd name="T2" fmla="*/ 0 w 3644175"/>
              <a:gd name="T3" fmla="*/ 0 h 3780713"/>
              <a:gd name="T4" fmla="*/ 0 w 3644175"/>
              <a:gd name="T5" fmla="*/ 0 h 3780713"/>
              <a:gd name="T6" fmla="*/ 0 w 3644175"/>
              <a:gd name="T7" fmla="*/ 0 h 3780713"/>
              <a:gd name="T8" fmla="*/ 0 w 3644175"/>
              <a:gd name="T9" fmla="*/ 0 h 3780713"/>
              <a:gd name="T10" fmla="*/ 0 w 3644175"/>
              <a:gd name="T11" fmla="*/ 0 h 3780713"/>
              <a:gd name="T12" fmla="*/ 0 w 3644175"/>
              <a:gd name="T13" fmla="*/ 0 h 3780713"/>
              <a:gd name="T14" fmla="*/ 0 w 3644175"/>
              <a:gd name="T15" fmla="*/ 0 h 3780713"/>
              <a:gd name="T16" fmla="*/ 0 w 3644175"/>
              <a:gd name="T17" fmla="*/ 0 h 3780713"/>
              <a:gd name="T18" fmla="*/ 0 w 3644175"/>
              <a:gd name="T19" fmla="*/ 0 h 3780713"/>
              <a:gd name="T20" fmla="*/ 0 w 3644175"/>
              <a:gd name="T21" fmla="*/ 0 h 3780713"/>
              <a:gd name="T22" fmla="*/ 0 w 3644175"/>
              <a:gd name="T23" fmla="*/ 0 h 3780713"/>
              <a:gd name="T24" fmla="*/ 0 w 3644175"/>
              <a:gd name="T25" fmla="*/ 0 h 3780713"/>
              <a:gd name="T26" fmla="*/ 0 w 3644175"/>
              <a:gd name="T27" fmla="*/ 0 h 3780713"/>
              <a:gd name="T28" fmla="*/ 0 w 3644175"/>
              <a:gd name="T29" fmla="*/ 0 h 3780713"/>
              <a:gd name="T30" fmla="*/ 0 w 3644175"/>
              <a:gd name="T31" fmla="*/ 0 h 3780713"/>
              <a:gd name="T32" fmla="*/ 0 w 3644175"/>
              <a:gd name="T33" fmla="*/ 0 h 3780713"/>
              <a:gd name="T34" fmla="*/ 0 w 3644175"/>
              <a:gd name="T35" fmla="*/ 0 h 3780713"/>
              <a:gd name="T36" fmla="*/ 0 w 3644175"/>
              <a:gd name="T37" fmla="*/ 0 h 3780713"/>
              <a:gd name="T38" fmla="*/ 0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" name="Freeform 254"/>
          <p:cNvSpPr>
            <a:spLocks/>
          </p:cNvSpPr>
          <p:nvPr/>
        </p:nvSpPr>
        <p:spPr bwMode="auto">
          <a:xfrm>
            <a:off x="4929188" y="3406775"/>
            <a:ext cx="98425" cy="98425"/>
          </a:xfrm>
          <a:custGeom>
            <a:avLst/>
            <a:gdLst>
              <a:gd name="T0" fmla="*/ 0 w 2398426"/>
              <a:gd name="T1" fmla="*/ 0 h 2488994"/>
              <a:gd name="T2" fmla="*/ 0 w 2398426"/>
              <a:gd name="T3" fmla="*/ 0 h 2488994"/>
              <a:gd name="T4" fmla="*/ 0 w 2398426"/>
              <a:gd name="T5" fmla="*/ 0 h 2488994"/>
              <a:gd name="T6" fmla="*/ 0 w 2398426"/>
              <a:gd name="T7" fmla="*/ 0 h 2488994"/>
              <a:gd name="T8" fmla="*/ 0 w 2398426"/>
              <a:gd name="T9" fmla="*/ 0 h 2488994"/>
              <a:gd name="T10" fmla="*/ 0 w 2398426"/>
              <a:gd name="T11" fmla="*/ 0 h 2488994"/>
              <a:gd name="T12" fmla="*/ 0 w 2398426"/>
              <a:gd name="T13" fmla="*/ 0 h 2488994"/>
              <a:gd name="T14" fmla="*/ 0 w 2398426"/>
              <a:gd name="T15" fmla="*/ 0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" name="Freeform 255"/>
          <p:cNvSpPr>
            <a:spLocks/>
          </p:cNvSpPr>
          <p:nvPr/>
        </p:nvSpPr>
        <p:spPr bwMode="auto">
          <a:xfrm rot="286500">
            <a:off x="5000625" y="3467100"/>
            <a:ext cx="44450" cy="58738"/>
          </a:xfrm>
          <a:custGeom>
            <a:avLst/>
            <a:gdLst>
              <a:gd name="T0" fmla="*/ 0 w 1259245"/>
              <a:gd name="T1" fmla="*/ 0 h 1506961"/>
              <a:gd name="T2" fmla="*/ 0 w 1259245"/>
              <a:gd name="T3" fmla="*/ 0 h 1506961"/>
              <a:gd name="T4" fmla="*/ 0 w 1259245"/>
              <a:gd name="T5" fmla="*/ 0 h 1506961"/>
              <a:gd name="T6" fmla="*/ 0 w 1259245"/>
              <a:gd name="T7" fmla="*/ 0 h 1506961"/>
              <a:gd name="T8" fmla="*/ 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8" name="Freeform 256"/>
          <p:cNvSpPr>
            <a:spLocks/>
          </p:cNvSpPr>
          <p:nvPr/>
        </p:nvSpPr>
        <p:spPr bwMode="auto">
          <a:xfrm>
            <a:off x="5002213" y="3365500"/>
            <a:ext cx="71437" cy="57150"/>
          </a:xfrm>
          <a:custGeom>
            <a:avLst/>
            <a:gdLst>
              <a:gd name="T0" fmla="*/ 0 w 1678899"/>
              <a:gd name="T1" fmla="*/ 0 h 1259174"/>
              <a:gd name="T2" fmla="*/ 0 w 1678899"/>
              <a:gd name="T3" fmla="*/ 0 h 1259174"/>
              <a:gd name="T4" fmla="*/ 0 w 1678899"/>
              <a:gd name="T5" fmla="*/ 0 h 1259174"/>
              <a:gd name="T6" fmla="*/ 0 w 1678899"/>
              <a:gd name="T7" fmla="*/ 0 h 1259174"/>
              <a:gd name="T8" fmla="*/ 0 w 1678899"/>
              <a:gd name="T9" fmla="*/ 0 h 1259174"/>
              <a:gd name="T10" fmla="*/ 0 w 1678899"/>
              <a:gd name="T11" fmla="*/ 0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9" name="Freeform 257"/>
          <p:cNvSpPr>
            <a:spLocks/>
          </p:cNvSpPr>
          <p:nvPr/>
        </p:nvSpPr>
        <p:spPr bwMode="auto">
          <a:xfrm>
            <a:off x="5014913" y="3417888"/>
            <a:ext cx="100012" cy="96837"/>
          </a:xfrm>
          <a:custGeom>
            <a:avLst/>
            <a:gdLst>
              <a:gd name="T0" fmla="*/ 0 w 2578308"/>
              <a:gd name="T1" fmla="*/ 0 h 2368446"/>
              <a:gd name="T2" fmla="*/ 0 w 2578308"/>
              <a:gd name="T3" fmla="*/ 0 h 2368446"/>
              <a:gd name="T4" fmla="*/ 0 w 2578308"/>
              <a:gd name="T5" fmla="*/ 0 h 2368446"/>
              <a:gd name="T6" fmla="*/ 0 w 2578308"/>
              <a:gd name="T7" fmla="*/ 0 h 2368446"/>
              <a:gd name="T8" fmla="*/ 0 w 2578308"/>
              <a:gd name="T9" fmla="*/ 0 h 2368446"/>
              <a:gd name="T10" fmla="*/ 0 w 2578308"/>
              <a:gd name="T11" fmla="*/ 0 h 2368446"/>
              <a:gd name="T12" fmla="*/ 0 w 2578308"/>
              <a:gd name="T13" fmla="*/ 0 h 2368446"/>
              <a:gd name="T14" fmla="*/ 0 w 2578308"/>
              <a:gd name="T15" fmla="*/ 0 h 2368446"/>
              <a:gd name="T16" fmla="*/ 0 w 2578308"/>
              <a:gd name="T17" fmla="*/ 0 h 2368446"/>
              <a:gd name="T18" fmla="*/ 0 w 2578308"/>
              <a:gd name="T19" fmla="*/ 0 h 2368446"/>
              <a:gd name="T20" fmla="*/ 0 w 2578308"/>
              <a:gd name="T21" fmla="*/ 0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0" name="Freeform 258"/>
          <p:cNvSpPr>
            <a:spLocks/>
          </p:cNvSpPr>
          <p:nvPr/>
        </p:nvSpPr>
        <p:spPr bwMode="auto">
          <a:xfrm>
            <a:off x="5041900" y="3478213"/>
            <a:ext cx="39688" cy="49212"/>
          </a:xfrm>
          <a:custGeom>
            <a:avLst/>
            <a:gdLst>
              <a:gd name="T0" fmla="*/ 0 w 1097536"/>
              <a:gd name="T1" fmla="*/ 0 h 1184223"/>
              <a:gd name="T2" fmla="*/ 0 w 1097536"/>
              <a:gd name="T3" fmla="*/ 0 h 1184223"/>
              <a:gd name="T4" fmla="*/ 0 w 1097536"/>
              <a:gd name="T5" fmla="*/ 0 h 1184223"/>
              <a:gd name="T6" fmla="*/ 0 w 1097536"/>
              <a:gd name="T7" fmla="*/ 0 h 1184223"/>
              <a:gd name="T8" fmla="*/ 0 w 1097536"/>
              <a:gd name="T9" fmla="*/ 0 h 1184223"/>
              <a:gd name="T10" fmla="*/ 0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1" name="Freeform 259"/>
          <p:cNvSpPr>
            <a:spLocks/>
          </p:cNvSpPr>
          <p:nvPr/>
        </p:nvSpPr>
        <p:spPr bwMode="auto">
          <a:xfrm>
            <a:off x="5059363" y="3505200"/>
            <a:ext cx="65087" cy="60325"/>
          </a:xfrm>
          <a:custGeom>
            <a:avLst/>
            <a:gdLst>
              <a:gd name="T0" fmla="*/ 0 w 1852882"/>
              <a:gd name="T1" fmla="*/ 0 h 1521018"/>
              <a:gd name="T2" fmla="*/ 0 w 1852882"/>
              <a:gd name="T3" fmla="*/ 0 h 1521018"/>
              <a:gd name="T4" fmla="*/ 0 w 1852882"/>
              <a:gd name="T5" fmla="*/ 0 h 1521018"/>
              <a:gd name="T6" fmla="*/ 0 w 1852882"/>
              <a:gd name="T7" fmla="*/ 0 h 1521018"/>
              <a:gd name="T8" fmla="*/ 0 w 1852882"/>
              <a:gd name="T9" fmla="*/ 0 h 1521018"/>
              <a:gd name="T10" fmla="*/ 0 w 1852882"/>
              <a:gd name="T11" fmla="*/ 0 h 1521018"/>
              <a:gd name="T12" fmla="*/ 0 w 1852882"/>
              <a:gd name="T13" fmla="*/ 0 h 1521018"/>
              <a:gd name="T14" fmla="*/ 0 w 1852882"/>
              <a:gd name="T15" fmla="*/ 0 h 1521018"/>
              <a:gd name="T16" fmla="*/ 0 w 1852882"/>
              <a:gd name="T17" fmla="*/ 0 h 1521018"/>
              <a:gd name="T18" fmla="*/ 0 w 1852882"/>
              <a:gd name="T19" fmla="*/ 0 h 1521018"/>
              <a:gd name="T20" fmla="*/ 0 w 1852882"/>
              <a:gd name="T21" fmla="*/ 0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2" name="Freeform 260"/>
          <p:cNvSpPr>
            <a:spLocks/>
          </p:cNvSpPr>
          <p:nvPr/>
        </p:nvSpPr>
        <p:spPr bwMode="auto">
          <a:xfrm>
            <a:off x="5019675" y="3495675"/>
            <a:ext cx="53975" cy="109538"/>
          </a:xfrm>
          <a:custGeom>
            <a:avLst/>
            <a:gdLst>
              <a:gd name="T0" fmla="*/ 0 w 444747"/>
              <a:gd name="T1" fmla="*/ 0 h 900169"/>
              <a:gd name="T2" fmla="*/ 0 w 444747"/>
              <a:gd name="T3" fmla="*/ 0 h 900169"/>
              <a:gd name="T4" fmla="*/ 0 w 444747"/>
              <a:gd name="T5" fmla="*/ 0 h 900169"/>
              <a:gd name="T6" fmla="*/ 0 w 444747"/>
              <a:gd name="T7" fmla="*/ 0 h 900169"/>
              <a:gd name="T8" fmla="*/ 0 w 444747"/>
              <a:gd name="T9" fmla="*/ 0 h 900169"/>
              <a:gd name="T10" fmla="*/ 0 w 444747"/>
              <a:gd name="T11" fmla="*/ 0 h 900169"/>
              <a:gd name="T12" fmla="*/ 0 w 444747"/>
              <a:gd name="T13" fmla="*/ 0 h 900169"/>
              <a:gd name="T14" fmla="*/ 0 w 444747"/>
              <a:gd name="T15" fmla="*/ 0 h 900169"/>
              <a:gd name="T16" fmla="*/ 0 w 444747"/>
              <a:gd name="T17" fmla="*/ 0 h 900169"/>
              <a:gd name="T18" fmla="*/ 0 w 444747"/>
              <a:gd name="T19" fmla="*/ 0 h 900169"/>
              <a:gd name="T20" fmla="*/ 0 w 444747"/>
              <a:gd name="T21" fmla="*/ 0 h 900169"/>
              <a:gd name="T22" fmla="*/ 0 w 444747"/>
              <a:gd name="T23" fmla="*/ 0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3" name="Rectangle 2"/>
          <p:cNvSpPr>
            <a:spLocks noGrp="1" noChangeArrowheads="1"/>
          </p:cNvSpPr>
          <p:nvPr>
            <p:ph type="title"/>
          </p:nvPr>
        </p:nvSpPr>
        <p:spPr>
          <a:xfrm>
            <a:off x="899420" y="604838"/>
            <a:ext cx="2795588" cy="4413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Hand Planters</a:t>
            </a:r>
            <a:r>
              <a:rPr lang="en-GB" altLang="en-US" sz="70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GB" altLang="en-US" sz="7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GB" altLang="en-US" sz="7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24" name="Freeform 257"/>
          <p:cNvSpPr>
            <a:spLocks/>
          </p:cNvSpPr>
          <p:nvPr/>
        </p:nvSpPr>
        <p:spPr bwMode="auto">
          <a:xfrm>
            <a:off x="4252913" y="3009900"/>
            <a:ext cx="109537" cy="163513"/>
          </a:xfrm>
          <a:custGeom>
            <a:avLst/>
            <a:gdLst>
              <a:gd name="T0" fmla="*/ 2147483646 w 84"/>
              <a:gd name="T1" fmla="*/ 2147483646 h 126"/>
              <a:gd name="T2" fmla="*/ 0 w 84"/>
              <a:gd name="T3" fmla="*/ 2147483646 h 126"/>
              <a:gd name="T4" fmla="*/ 0 w 84"/>
              <a:gd name="T5" fmla="*/ 2147483646 h 126"/>
              <a:gd name="T6" fmla="*/ 2147483646 w 84"/>
              <a:gd name="T7" fmla="*/ 2147483646 h 126"/>
              <a:gd name="T8" fmla="*/ 2147483646 w 84"/>
              <a:gd name="T9" fmla="*/ 2147483646 h 126"/>
              <a:gd name="T10" fmla="*/ 2147483646 w 84"/>
              <a:gd name="T11" fmla="*/ 2147483646 h 126"/>
              <a:gd name="T12" fmla="*/ 2147483646 w 84"/>
              <a:gd name="T13" fmla="*/ 2147483646 h 126"/>
              <a:gd name="T14" fmla="*/ 2147483646 w 84"/>
              <a:gd name="T15" fmla="*/ 2147483646 h 126"/>
              <a:gd name="T16" fmla="*/ 2147483646 w 84"/>
              <a:gd name="T17" fmla="*/ 2147483646 h 126"/>
              <a:gd name="T18" fmla="*/ 2147483646 w 84"/>
              <a:gd name="T19" fmla="*/ 2147483646 h 126"/>
              <a:gd name="T20" fmla="*/ 2147483646 w 84"/>
              <a:gd name="T21" fmla="*/ 2147483646 h 126"/>
              <a:gd name="T22" fmla="*/ 2147483646 w 84"/>
              <a:gd name="T23" fmla="*/ 0 h 126"/>
              <a:gd name="T24" fmla="*/ 2147483646 w 84"/>
              <a:gd name="T25" fmla="*/ 2147483646 h 126"/>
              <a:gd name="T26" fmla="*/ 2147483646 w 84"/>
              <a:gd name="T27" fmla="*/ 2147483646 h 126"/>
              <a:gd name="T28" fmla="*/ 2147483646 w 84"/>
              <a:gd name="T29" fmla="*/ 2147483646 h 126"/>
              <a:gd name="T30" fmla="*/ 2147483646 w 84"/>
              <a:gd name="T31" fmla="*/ 2147483646 h 126"/>
              <a:gd name="T32" fmla="*/ 2147483646 w 84"/>
              <a:gd name="T33" fmla="*/ 2147483646 h 126"/>
              <a:gd name="T34" fmla="*/ 2147483646 w 84"/>
              <a:gd name="T35" fmla="*/ 2147483646 h 126"/>
              <a:gd name="T36" fmla="*/ 2147483646 w 84"/>
              <a:gd name="T37" fmla="*/ 2147483646 h 126"/>
              <a:gd name="T38" fmla="*/ 2147483646 w 84"/>
              <a:gd name="T39" fmla="*/ 2147483646 h 126"/>
              <a:gd name="T40" fmla="*/ 2147483646 w 84"/>
              <a:gd name="T41" fmla="*/ 2147483646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5" name="Freeform 258"/>
          <p:cNvSpPr>
            <a:spLocks/>
          </p:cNvSpPr>
          <p:nvPr/>
        </p:nvSpPr>
        <p:spPr bwMode="auto">
          <a:xfrm>
            <a:off x="5830888" y="1674813"/>
            <a:ext cx="436562" cy="557212"/>
          </a:xfrm>
          <a:custGeom>
            <a:avLst/>
            <a:gdLst>
              <a:gd name="T0" fmla="*/ 2147483646 w 336"/>
              <a:gd name="T1" fmla="*/ 2147483646 h 427"/>
              <a:gd name="T2" fmla="*/ 2147483646 w 336"/>
              <a:gd name="T3" fmla="*/ 2147483646 h 427"/>
              <a:gd name="T4" fmla="*/ 2147483646 w 336"/>
              <a:gd name="T5" fmla="*/ 2147483646 h 427"/>
              <a:gd name="T6" fmla="*/ 2147483646 w 336"/>
              <a:gd name="T7" fmla="*/ 2147483646 h 427"/>
              <a:gd name="T8" fmla="*/ 2147483646 w 336"/>
              <a:gd name="T9" fmla="*/ 2147483646 h 427"/>
              <a:gd name="T10" fmla="*/ 2147483646 w 336"/>
              <a:gd name="T11" fmla="*/ 2147483646 h 427"/>
              <a:gd name="T12" fmla="*/ 2147483646 w 336"/>
              <a:gd name="T13" fmla="*/ 2147483646 h 427"/>
              <a:gd name="T14" fmla="*/ 2147483646 w 336"/>
              <a:gd name="T15" fmla="*/ 2147483646 h 427"/>
              <a:gd name="T16" fmla="*/ 2147483646 w 336"/>
              <a:gd name="T17" fmla="*/ 2147483646 h 427"/>
              <a:gd name="T18" fmla="*/ 2147483646 w 336"/>
              <a:gd name="T19" fmla="*/ 2147483646 h 427"/>
              <a:gd name="T20" fmla="*/ 2147483646 w 336"/>
              <a:gd name="T21" fmla="*/ 2147483646 h 427"/>
              <a:gd name="T22" fmla="*/ 2147483646 w 336"/>
              <a:gd name="T23" fmla="*/ 0 h 427"/>
              <a:gd name="T24" fmla="*/ 2147483646 w 336"/>
              <a:gd name="T25" fmla="*/ 2147483646 h 427"/>
              <a:gd name="T26" fmla="*/ 2147483646 w 336"/>
              <a:gd name="T27" fmla="*/ 2147483646 h 427"/>
              <a:gd name="T28" fmla="*/ 2147483646 w 336"/>
              <a:gd name="T29" fmla="*/ 2147483646 h 427"/>
              <a:gd name="T30" fmla="*/ 2147483646 w 336"/>
              <a:gd name="T31" fmla="*/ 2147483646 h 427"/>
              <a:gd name="T32" fmla="*/ 2147483646 w 336"/>
              <a:gd name="T33" fmla="*/ 2147483646 h 427"/>
              <a:gd name="T34" fmla="*/ 2147483646 w 336"/>
              <a:gd name="T35" fmla="*/ 2147483646 h 427"/>
              <a:gd name="T36" fmla="*/ 2147483646 w 336"/>
              <a:gd name="T37" fmla="*/ 2147483646 h 427"/>
              <a:gd name="T38" fmla="*/ 2147483646 w 336"/>
              <a:gd name="T39" fmla="*/ 2147483646 h 427"/>
              <a:gd name="T40" fmla="*/ 2147483646 w 336"/>
              <a:gd name="T41" fmla="*/ 2147483646 h 427"/>
              <a:gd name="T42" fmla="*/ 2147483646 w 336"/>
              <a:gd name="T43" fmla="*/ 2147483646 h 427"/>
              <a:gd name="T44" fmla="*/ 2147483646 w 336"/>
              <a:gd name="T45" fmla="*/ 2147483646 h 427"/>
              <a:gd name="T46" fmla="*/ 2147483646 w 336"/>
              <a:gd name="T47" fmla="*/ 2147483646 h 427"/>
              <a:gd name="T48" fmla="*/ 2147483646 w 336"/>
              <a:gd name="T49" fmla="*/ 2147483646 h 427"/>
              <a:gd name="T50" fmla="*/ 2147483646 w 336"/>
              <a:gd name="T51" fmla="*/ 2147483646 h 427"/>
              <a:gd name="T52" fmla="*/ 2147483646 w 336"/>
              <a:gd name="T53" fmla="*/ 2147483646 h 427"/>
              <a:gd name="T54" fmla="*/ 0 w 336"/>
              <a:gd name="T55" fmla="*/ 2147483646 h 427"/>
              <a:gd name="T56" fmla="*/ 2147483646 w 336"/>
              <a:gd name="T57" fmla="*/ 2147483646 h 427"/>
              <a:gd name="T58" fmla="*/ 2147483646 w 336"/>
              <a:gd name="T59" fmla="*/ 2147483646 h 427"/>
              <a:gd name="T60" fmla="*/ 2147483646 w 336"/>
              <a:gd name="T61" fmla="*/ 2147483646 h 427"/>
              <a:gd name="T62" fmla="*/ 2147483646 w 336"/>
              <a:gd name="T63" fmla="*/ 2147483646 h 427"/>
              <a:gd name="T64" fmla="*/ 2147483646 w 336"/>
              <a:gd name="T65" fmla="*/ 2147483646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6" name="Freeform 259"/>
          <p:cNvSpPr>
            <a:spLocks/>
          </p:cNvSpPr>
          <p:nvPr/>
        </p:nvSpPr>
        <p:spPr bwMode="auto">
          <a:xfrm>
            <a:off x="5572125" y="4953000"/>
            <a:ext cx="166688" cy="346075"/>
          </a:xfrm>
          <a:custGeom>
            <a:avLst/>
            <a:gdLst>
              <a:gd name="T0" fmla="*/ 2147483646 w 126"/>
              <a:gd name="T1" fmla="*/ 2147483646 h 265"/>
              <a:gd name="T2" fmla="*/ 0 w 126"/>
              <a:gd name="T3" fmla="*/ 2147483646 h 265"/>
              <a:gd name="T4" fmla="*/ 2147483646 w 126"/>
              <a:gd name="T5" fmla="*/ 2147483646 h 265"/>
              <a:gd name="T6" fmla="*/ 2147483646 w 126"/>
              <a:gd name="T7" fmla="*/ 2147483646 h 265"/>
              <a:gd name="T8" fmla="*/ 2147483646 w 126"/>
              <a:gd name="T9" fmla="*/ 2147483646 h 265"/>
              <a:gd name="T10" fmla="*/ 2147483646 w 126"/>
              <a:gd name="T11" fmla="*/ 2147483646 h 265"/>
              <a:gd name="T12" fmla="*/ 2147483646 w 126"/>
              <a:gd name="T13" fmla="*/ 2147483646 h 265"/>
              <a:gd name="T14" fmla="*/ 2147483646 w 126"/>
              <a:gd name="T15" fmla="*/ 2147483646 h 265"/>
              <a:gd name="T16" fmla="*/ 2147483646 w 126"/>
              <a:gd name="T17" fmla="*/ 0 h 265"/>
              <a:gd name="T18" fmla="*/ 2147483646 w 126"/>
              <a:gd name="T19" fmla="*/ 2147483646 h 265"/>
              <a:gd name="T20" fmla="*/ 2147483646 w 126"/>
              <a:gd name="T21" fmla="*/ 2147483646 h 265"/>
              <a:gd name="T22" fmla="*/ 2147483646 w 126"/>
              <a:gd name="T23" fmla="*/ 2147483646 h 265"/>
              <a:gd name="T24" fmla="*/ 2147483646 w 126"/>
              <a:gd name="T25" fmla="*/ 2147483646 h 265"/>
              <a:gd name="T26" fmla="*/ 2147483646 w 126"/>
              <a:gd name="T27" fmla="*/ 2147483646 h 265"/>
              <a:gd name="T28" fmla="*/ 2147483646 w 126"/>
              <a:gd name="T29" fmla="*/ 2147483646 h 265"/>
              <a:gd name="T30" fmla="*/ 2147483646 w 126"/>
              <a:gd name="T31" fmla="*/ 2147483646 h 265"/>
              <a:gd name="T32" fmla="*/ 2147483646 w 126"/>
              <a:gd name="T33" fmla="*/ 2147483646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7" name="Freeform 266"/>
          <p:cNvSpPr>
            <a:spLocks/>
          </p:cNvSpPr>
          <p:nvPr/>
        </p:nvSpPr>
        <p:spPr bwMode="auto">
          <a:xfrm>
            <a:off x="8650288" y="5749925"/>
            <a:ext cx="179387" cy="204788"/>
          </a:xfrm>
          <a:custGeom>
            <a:avLst/>
            <a:gdLst>
              <a:gd name="T0" fmla="*/ 0 w 138"/>
              <a:gd name="T1" fmla="*/ 2147483646 h 157"/>
              <a:gd name="T2" fmla="*/ 2147483646 w 138"/>
              <a:gd name="T3" fmla="*/ 2147483646 h 157"/>
              <a:gd name="T4" fmla="*/ 2147483646 w 138"/>
              <a:gd name="T5" fmla="*/ 2147483646 h 157"/>
              <a:gd name="T6" fmla="*/ 2147483646 w 138"/>
              <a:gd name="T7" fmla="*/ 2147483646 h 157"/>
              <a:gd name="T8" fmla="*/ 2147483646 w 138"/>
              <a:gd name="T9" fmla="*/ 2147483646 h 157"/>
              <a:gd name="T10" fmla="*/ 2147483646 w 138"/>
              <a:gd name="T11" fmla="*/ 2147483646 h 157"/>
              <a:gd name="T12" fmla="*/ 2147483646 w 138"/>
              <a:gd name="T13" fmla="*/ 0 h 157"/>
              <a:gd name="T14" fmla="*/ 2147483646 w 138"/>
              <a:gd name="T15" fmla="*/ 2147483646 h 157"/>
              <a:gd name="T16" fmla="*/ 2147483646 w 138"/>
              <a:gd name="T17" fmla="*/ 2147483646 h 157"/>
              <a:gd name="T18" fmla="*/ 2147483646 w 138"/>
              <a:gd name="T19" fmla="*/ 2147483646 h 157"/>
              <a:gd name="T20" fmla="*/ 2147483646 w 138"/>
              <a:gd name="T21" fmla="*/ 2147483646 h 157"/>
              <a:gd name="T22" fmla="*/ 2147483646 w 138"/>
              <a:gd name="T23" fmla="*/ 2147483646 h 157"/>
              <a:gd name="T24" fmla="*/ 2147483646 w 138"/>
              <a:gd name="T25" fmla="*/ 2147483646 h 157"/>
              <a:gd name="T26" fmla="*/ 2147483646 w 138"/>
              <a:gd name="T27" fmla="*/ 2147483646 h 157"/>
              <a:gd name="T28" fmla="*/ 2147483646 w 138"/>
              <a:gd name="T29" fmla="*/ 2147483646 h 157"/>
              <a:gd name="T30" fmla="*/ 2147483646 w 138"/>
              <a:gd name="T31" fmla="*/ 2147483646 h 157"/>
              <a:gd name="T32" fmla="*/ 2147483646 w 138"/>
              <a:gd name="T33" fmla="*/ 2147483646 h 157"/>
              <a:gd name="T34" fmla="*/ 0 w 138"/>
              <a:gd name="T35" fmla="*/ 2147483646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8" name="Freeform 267"/>
          <p:cNvSpPr>
            <a:spLocks/>
          </p:cNvSpPr>
          <p:nvPr/>
        </p:nvSpPr>
        <p:spPr bwMode="auto">
          <a:xfrm>
            <a:off x="8805863" y="5565775"/>
            <a:ext cx="125412" cy="201613"/>
          </a:xfrm>
          <a:custGeom>
            <a:avLst/>
            <a:gdLst>
              <a:gd name="T0" fmla="*/ 2147483646 w 96"/>
              <a:gd name="T1" fmla="*/ 2147483646 h 156"/>
              <a:gd name="T2" fmla="*/ 2147483646 w 96"/>
              <a:gd name="T3" fmla="*/ 2147483646 h 156"/>
              <a:gd name="T4" fmla="*/ 2147483646 w 96"/>
              <a:gd name="T5" fmla="*/ 2147483646 h 156"/>
              <a:gd name="T6" fmla="*/ 0 w 96"/>
              <a:gd name="T7" fmla="*/ 0 h 156"/>
              <a:gd name="T8" fmla="*/ 2147483646 w 96"/>
              <a:gd name="T9" fmla="*/ 2147483646 h 156"/>
              <a:gd name="T10" fmla="*/ 2147483646 w 96"/>
              <a:gd name="T11" fmla="*/ 2147483646 h 156"/>
              <a:gd name="T12" fmla="*/ 2147483646 w 96"/>
              <a:gd name="T13" fmla="*/ 2147483646 h 156"/>
              <a:gd name="T14" fmla="*/ 2147483646 w 96"/>
              <a:gd name="T15" fmla="*/ 2147483646 h 156"/>
              <a:gd name="T16" fmla="*/ 2147483646 w 96"/>
              <a:gd name="T17" fmla="*/ 2147483646 h 156"/>
              <a:gd name="T18" fmla="*/ 2147483646 w 96"/>
              <a:gd name="T19" fmla="*/ 2147483646 h 156"/>
              <a:gd name="T20" fmla="*/ 2147483646 w 96"/>
              <a:gd name="T21" fmla="*/ 2147483646 h 156"/>
              <a:gd name="T22" fmla="*/ 2147483646 w 96"/>
              <a:gd name="T23" fmla="*/ 2147483646 h 156"/>
              <a:gd name="T24" fmla="*/ 2147483646 w 96"/>
              <a:gd name="T25" fmla="*/ 2147483646 h 156"/>
              <a:gd name="T26" fmla="*/ 2147483646 w 96"/>
              <a:gd name="T27" fmla="*/ 2147483646 h 156"/>
              <a:gd name="T28" fmla="*/ 2147483646 w 96"/>
              <a:gd name="T29" fmla="*/ 2147483646 h 156"/>
              <a:gd name="T30" fmla="*/ 2147483646 w 96"/>
              <a:gd name="T31" fmla="*/ 2147483646 h 156"/>
              <a:gd name="T32" fmla="*/ 2147483646 w 96"/>
              <a:gd name="T33" fmla="*/ 2147483646 h 156"/>
              <a:gd name="T34" fmla="*/ 2147483646 w 96"/>
              <a:gd name="T35" fmla="*/ 2147483646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9" name="Freeform 268"/>
          <p:cNvSpPr>
            <a:spLocks/>
          </p:cNvSpPr>
          <p:nvPr/>
        </p:nvSpPr>
        <p:spPr bwMode="auto">
          <a:xfrm>
            <a:off x="7323138" y="4938713"/>
            <a:ext cx="989012" cy="750887"/>
          </a:xfrm>
          <a:custGeom>
            <a:avLst/>
            <a:gdLst>
              <a:gd name="T0" fmla="*/ 2147483646 w 757"/>
              <a:gd name="T1" fmla="*/ 2147483646 h 577"/>
              <a:gd name="T2" fmla="*/ 2147483646 w 757"/>
              <a:gd name="T3" fmla="*/ 2147483646 h 577"/>
              <a:gd name="T4" fmla="*/ 0 w 757"/>
              <a:gd name="T5" fmla="*/ 2147483646 h 577"/>
              <a:gd name="T6" fmla="*/ 2147483646 w 757"/>
              <a:gd name="T7" fmla="*/ 2147483646 h 577"/>
              <a:gd name="T8" fmla="*/ 2147483646 w 757"/>
              <a:gd name="T9" fmla="*/ 2147483646 h 577"/>
              <a:gd name="T10" fmla="*/ 2147483646 w 757"/>
              <a:gd name="T11" fmla="*/ 2147483646 h 577"/>
              <a:gd name="T12" fmla="*/ 2147483646 w 757"/>
              <a:gd name="T13" fmla="*/ 2147483646 h 577"/>
              <a:gd name="T14" fmla="*/ 2147483646 w 757"/>
              <a:gd name="T15" fmla="*/ 2147483646 h 577"/>
              <a:gd name="T16" fmla="*/ 2147483646 w 757"/>
              <a:gd name="T17" fmla="*/ 2147483646 h 577"/>
              <a:gd name="T18" fmla="*/ 2147483646 w 757"/>
              <a:gd name="T19" fmla="*/ 2147483646 h 577"/>
              <a:gd name="T20" fmla="*/ 2147483646 w 757"/>
              <a:gd name="T21" fmla="*/ 0 h 577"/>
              <a:gd name="T22" fmla="*/ 2147483646 w 757"/>
              <a:gd name="T23" fmla="*/ 2147483646 h 577"/>
              <a:gd name="T24" fmla="*/ 2147483646 w 757"/>
              <a:gd name="T25" fmla="*/ 2147483646 h 577"/>
              <a:gd name="T26" fmla="*/ 2147483646 w 757"/>
              <a:gd name="T27" fmla="*/ 2147483646 h 577"/>
              <a:gd name="T28" fmla="*/ 2147483646 w 757"/>
              <a:gd name="T29" fmla="*/ 2147483646 h 577"/>
              <a:gd name="T30" fmla="*/ 2147483646 w 757"/>
              <a:gd name="T31" fmla="*/ 2147483646 h 577"/>
              <a:gd name="T32" fmla="*/ 2147483646 w 757"/>
              <a:gd name="T33" fmla="*/ 2147483646 h 577"/>
              <a:gd name="T34" fmla="*/ 2147483646 w 757"/>
              <a:gd name="T35" fmla="*/ 2147483646 h 577"/>
              <a:gd name="T36" fmla="*/ 2147483646 w 757"/>
              <a:gd name="T37" fmla="*/ 2147483646 h 577"/>
              <a:gd name="T38" fmla="*/ 2147483646 w 757"/>
              <a:gd name="T39" fmla="*/ 2147483646 h 577"/>
              <a:gd name="T40" fmla="*/ 2147483646 w 757"/>
              <a:gd name="T41" fmla="*/ 2147483646 h 577"/>
              <a:gd name="T42" fmla="*/ 2147483646 w 757"/>
              <a:gd name="T43" fmla="*/ 2147483646 h 577"/>
              <a:gd name="T44" fmla="*/ 2147483646 w 757"/>
              <a:gd name="T45" fmla="*/ 2147483646 h 577"/>
              <a:gd name="T46" fmla="*/ 2147483646 w 757"/>
              <a:gd name="T47" fmla="*/ 2147483646 h 577"/>
              <a:gd name="T48" fmla="*/ 2147483646 w 757"/>
              <a:gd name="T49" fmla="*/ 2147483646 h 577"/>
              <a:gd name="T50" fmla="*/ 2147483646 w 757"/>
              <a:gd name="T51" fmla="*/ 2147483646 h 577"/>
              <a:gd name="T52" fmla="*/ 2147483646 w 757"/>
              <a:gd name="T53" fmla="*/ 2147483646 h 577"/>
              <a:gd name="T54" fmla="*/ 2147483646 w 757"/>
              <a:gd name="T55" fmla="*/ 2147483646 h 577"/>
              <a:gd name="T56" fmla="*/ 2147483646 w 757"/>
              <a:gd name="T57" fmla="*/ 2147483646 h 577"/>
              <a:gd name="T58" fmla="*/ 2147483646 w 757"/>
              <a:gd name="T59" fmla="*/ 2147483646 h 577"/>
              <a:gd name="T60" fmla="*/ 2147483646 w 757"/>
              <a:gd name="T61" fmla="*/ 2147483646 h 577"/>
              <a:gd name="T62" fmla="*/ 2147483646 w 757"/>
              <a:gd name="T63" fmla="*/ 2147483646 h 577"/>
              <a:gd name="T64" fmla="*/ 2147483646 w 757"/>
              <a:gd name="T65" fmla="*/ 2147483646 h 577"/>
              <a:gd name="T66" fmla="*/ 2147483646 w 757"/>
              <a:gd name="T67" fmla="*/ 2147483646 h 577"/>
              <a:gd name="T68" fmla="*/ 2147483646 w 757"/>
              <a:gd name="T69" fmla="*/ 2147483646 h 577"/>
              <a:gd name="T70" fmla="*/ 2147483646 w 757"/>
              <a:gd name="T71" fmla="*/ 2147483646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0" name="Freeform 269"/>
          <p:cNvSpPr>
            <a:spLocks/>
          </p:cNvSpPr>
          <p:nvPr/>
        </p:nvSpPr>
        <p:spPr bwMode="auto">
          <a:xfrm>
            <a:off x="8099425" y="5734050"/>
            <a:ext cx="87313" cy="119063"/>
          </a:xfrm>
          <a:custGeom>
            <a:avLst/>
            <a:gdLst>
              <a:gd name="T0" fmla="*/ 0 w 66"/>
              <a:gd name="T1" fmla="*/ 2147483646 h 91"/>
              <a:gd name="T2" fmla="*/ 2147483646 w 66"/>
              <a:gd name="T3" fmla="*/ 2147483646 h 91"/>
              <a:gd name="T4" fmla="*/ 2147483646 w 66"/>
              <a:gd name="T5" fmla="*/ 2147483646 h 91"/>
              <a:gd name="T6" fmla="*/ 2147483646 w 66"/>
              <a:gd name="T7" fmla="*/ 2147483646 h 91"/>
              <a:gd name="T8" fmla="*/ 2147483646 w 66"/>
              <a:gd name="T9" fmla="*/ 2147483646 h 91"/>
              <a:gd name="T10" fmla="*/ 2147483646 w 66"/>
              <a:gd name="T11" fmla="*/ 2147483646 h 91"/>
              <a:gd name="T12" fmla="*/ 2147483646 w 66"/>
              <a:gd name="T13" fmla="*/ 0 h 91"/>
              <a:gd name="T14" fmla="*/ 2147483646 w 66"/>
              <a:gd name="T15" fmla="*/ 2147483646 h 91"/>
              <a:gd name="T16" fmla="*/ 0 w 66"/>
              <a:gd name="T17" fmla="*/ 2147483646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1" name="Freeform 271"/>
          <p:cNvSpPr>
            <a:spLocks/>
          </p:cNvSpPr>
          <p:nvPr/>
        </p:nvSpPr>
        <p:spPr bwMode="auto">
          <a:xfrm>
            <a:off x="7259638" y="4486275"/>
            <a:ext cx="227012" cy="265113"/>
          </a:xfrm>
          <a:custGeom>
            <a:avLst/>
            <a:gdLst>
              <a:gd name="T0" fmla="*/ 2147483646 w 174"/>
              <a:gd name="T1" fmla="*/ 2147483646 h 204"/>
              <a:gd name="T2" fmla="*/ 0 w 174"/>
              <a:gd name="T3" fmla="*/ 2147483646 h 204"/>
              <a:gd name="T4" fmla="*/ 0 w 174"/>
              <a:gd name="T5" fmla="*/ 2147483646 h 204"/>
              <a:gd name="T6" fmla="*/ 2147483646 w 174"/>
              <a:gd name="T7" fmla="*/ 2147483646 h 204"/>
              <a:gd name="T8" fmla="*/ 2147483646 w 174"/>
              <a:gd name="T9" fmla="*/ 2147483646 h 204"/>
              <a:gd name="T10" fmla="*/ 2147483646 w 174"/>
              <a:gd name="T11" fmla="*/ 2147483646 h 204"/>
              <a:gd name="T12" fmla="*/ 2147483646 w 174"/>
              <a:gd name="T13" fmla="*/ 2147483646 h 204"/>
              <a:gd name="T14" fmla="*/ 2147483646 w 174"/>
              <a:gd name="T15" fmla="*/ 0 h 204"/>
              <a:gd name="T16" fmla="*/ 2147483646 w 174"/>
              <a:gd name="T17" fmla="*/ 2147483646 h 204"/>
              <a:gd name="T18" fmla="*/ 2147483646 w 174"/>
              <a:gd name="T19" fmla="*/ 2147483646 h 204"/>
              <a:gd name="T20" fmla="*/ 2147483646 w 174"/>
              <a:gd name="T21" fmla="*/ 2147483646 h 204"/>
              <a:gd name="T22" fmla="*/ 2147483646 w 174"/>
              <a:gd name="T23" fmla="*/ 2147483646 h 204"/>
              <a:gd name="T24" fmla="*/ 2147483646 w 174"/>
              <a:gd name="T25" fmla="*/ 2147483646 h 204"/>
              <a:gd name="T26" fmla="*/ 2147483646 w 174"/>
              <a:gd name="T27" fmla="*/ 2147483646 h 204"/>
              <a:gd name="T28" fmla="*/ 2147483646 w 174"/>
              <a:gd name="T29" fmla="*/ 2147483646 h 204"/>
              <a:gd name="T30" fmla="*/ 2147483646 w 174"/>
              <a:gd name="T31" fmla="*/ 2147483646 h 204"/>
              <a:gd name="T32" fmla="*/ 2147483646 w 174"/>
              <a:gd name="T33" fmla="*/ 2147483646 h 204"/>
              <a:gd name="T34" fmla="*/ 2147483646 w 174"/>
              <a:gd name="T35" fmla="*/ 2147483646 h 204"/>
              <a:gd name="T36" fmla="*/ 2147483646 w 174"/>
              <a:gd name="T37" fmla="*/ 2147483646 h 204"/>
              <a:gd name="T38" fmla="*/ 2147483646 w 174"/>
              <a:gd name="T39" fmla="*/ 2147483646 h 204"/>
              <a:gd name="T40" fmla="*/ 2147483646 w 174"/>
              <a:gd name="T41" fmla="*/ 2147483646 h 204"/>
              <a:gd name="T42" fmla="*/ 2147483646 w 174"/>
              <a:gd name="T43" fmla="*/ 2147483646 h 204"/>
              <a:gd name="T44" fmla="*/ 2147483646 w 174"/>
              <a:gd name="T45" fmla="*/ 2147483646 h 204"/>
              <a:gd name="T46" fmla="*/ 2147483646 w 174"/>
              <a:gd name="T47" fmla="*/ 2147483646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2" name="Freeform 274"/>
          <p:cNvSpPr>
            <a:spLocks/>
          </p:cNvSpPr>
          <p:nvPr/>
        </p:nvSpPr>
        <p:spPr bwMode="auto">
          <a:xfrm>
            <a:off x="7456488" y="4618038"/>
            <a:ext cx="141287" cy="173037"/>
          </a:xfrm>
          <a:custGeom>
            <a:avLst/>
            <a:gdLst>
              <a:gd name="T0" fmla="*/ 2147483646 w 108"/>
              <a:gd name="T1" fmla="*/ 2147483646 h 132"/>
              <a:gd name="T2" fmla="*/ 2147483646 w 108"/>
              <a:gd name="T3" fmla="*/ 2147483646 h 132"/>
              <a:gd name="T4" fmla="*/ 0 w 108"/>
              <a:gd name="T5" fmla="*/ 2147483646 h 132"/>
              <a:gd name="T6" fmla="*/ 2147483646 w 108"/>
              <a:gd name="T7" fmla="*/ 2147483646 h 132"/>
              <a:gd name="T8" fmla="*/ 2147483646 w 108"/>
              <a:gd name="T9" fmla="*/ 2147483646 h 132"/>
              <a:gd name="T10" fmla="*/ 2147483646 w 108"/>
              <a:gd name="T11" fmla="*/ 2147483646 h 132"/>
              <a:gd name="T12" fmla="*/ 2147483646 w 108"/>
              <a:gd name="T13" fmla="*/ 2147483646 h 132"/>
              <a:gd name="T14" fmla="*/ 2147483646 w 108"/>
              <a:gd name="T15" fmla="*/ 0 h 132"/>
              <a:gd name="T16" fmla="*/ 2147483646 w 108"/>
              <a:gd name="T17" fmla="*/ 2147483646 h 132"/>
              <a:gd name="T18" fmla="*/ 2147483646 w 108"/>
              <a:gd name="T19" fmla="*/ 2147483646 h 132"/>
              <a:gd name="T20" fmla="*/ 2147483646 w 108"/>
              <a:gd name="T21" fmla="*/ 2147483646 h 132"/>
              <a:gd name="T22" fmla="*/ 2147483646 w 108"/>
              <a:gd name="T23" fmla="*/ 2147483646 h 132"/>
              <a:gd name="T24" fmla="*/ 2147483646 w 108"/>
              <a:gd name="T25" fmla="*/ 2147483646 h 132"/>
              <a:gd name="T26" fmla="*/ 2147483646 w 108"/>
              <a:gd name="T27" fmla="*/ 2147483646 h 132"/>
              <a:gd name="T28" fmla="*/ 2147483646 w 108"/>
              <a:gd name="T29" fmla="*/ 2147483646 h 132"/>
              <a:gd name="T30" fmla="*/ 2147483646 w 108"/>
              <a:gd name="T31" fmla="*/ 2147483646 h 132"/>
              <a:gd name="T32" fmla="*/ 2147483646 w 108"/>
              <a:gd name="T33" fmla="*/ 2147483646 h 132"/>
              <a:gd name="T34" fmla="*/ 2147483646 w 108"/>
              <a:gd name="T35" fmla="*/ 2147483646 h 132"/>
              <a:gd name="T36" fmla="*/ 2147483646 w 108"/>
              <a:gd name="T37" fmla="*/ 2147483646 h 132"/>
              <a:gd name="T38" fmla="*/ 2147483646 w 108"/>
              <a:gd name="T39" fmla="*/ 2147483646 h 132"/>
              <a:gd name="T40" fmla="*/ 2147483646 w 108"/>
              <a:gd name="T41" fmla="*/ 2147483646 h 132"/>
              <a:gd name="T42" fmla="*/ 2147483646 w 108"/>
              <a:gd name="T43" fmla="*/ 2147483646 h 132"/>
              <a:gd name="T44" fmla="*/ 2147483646 w 108"/>
              <a:gd name="T45" fmla="*/ 2147483646 h 132"/>
              <a:gd name="T46" fmla="*/ 2147483646 w 108"/>
              <a:gd name="T47" fmla="*/ 2147483646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3" name="Freeform 275"/>
          <p:cNvSpPr>
            <a:spLocks/>
          </p:cNvSpPr>
          <p:nvPr/>
        </p:nvSpPr>
        <p:spPr bwMode="auto">
          <a:xfrm>
            <a:off x="7135813" y="4814888"/>
            <a:ext cx="265112" cy="60325"/>
          </a:xfrm>
          <a:custGeom>
            <a:avLst/>
            <a:gdLst>
              <a:gd name="T0" fmla="*/ 0 w 34"/>
              <a:gd name="T1" fmla="*/ 2147483646 h 8"/>
              <a:gd name="T2" fmla="*/ 2147483646 w 34"/>
              <a:gd name="T3" fmla="*/ 0 h 8"/>
              <a:gd name="T4" fmla="*/ 2147483646 w 34"/>
              <a:gd name="T5" fmla="*/ 0 h 8"/>
              <a:gd name="T6" fmla="*/ 2147483646 w 34"/>
              <a:gd name="T7" fmla="*/ 2147483646 h 8"/>
              <a:gd name="T8" fmla="*/ 2147483646 w 34"/>
              <a:gd name="T9" fmla="*/ 2147483646 h 8"/>
              <a:gd name="T10" fmla="*/ 2147483646 w 34"/>
              <a:gd name="T11" fmla="*/ 2147483646 h 8"/>
              <a:gd name="T12" fmla="*/ 2147483646 w 34"/>
              <a:gd name="T13" fmla="*/ 2147483646 h 8"/>
              <a:gd name="T14" fmla="*/ 2147483646 w 34"/>
              <a:gd name="T15" fmla="*/ 2147483646 h 8"/>
              <a:gd name="T16" fmla="*/ 2147483646 w 34"/>
              <a:gd name="T17" fmla="*/ 2147483646 h 8"/>
              <a:gd name="T18" fmla="*/ 2147483646 w 34"/>
              <a:gd name="T19" fmla="*/ 2147483646 h 8"/>
              <a:gd name="T20" fmla="*/ 0 w 34"/>
              <a:gd name="T21" fmla="*/ 2147483646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4" name="Freeform 276"/>
          <p:cNvSpPr>
            <a:spLocks/>
          </p:cNvSpPr>
          <p:nvPr/>
        </p:nvSpPr>
        <p:spPr bwMode="auto">
          <a:xfrm>
            <a:off x="2928938" y="3178175"/>
            <a:ext cx="158750" cy="179388"/>
          </a:xfrm>
          <a:custGeom>
            <a:avLst/>
            <a:gdLst>
              <a:gd name="T0" fmla="*/ 0 w 120"/>
              <a:gd name="T1" fmla="*/ 2147483646 h 138"/>
              <a:gd name="T2" fmla="*/ 0 w 120"/>
              <a:gd name="T3" fmla="*/ 2147483646 h 138"/>
              <a:gd name="T4" fmla="*/ 2147483646 w 120"/>
              <a:gd name="T5" fmla="*/ 2147483646 h 138"/>
              <a:gd name="T6" fmla="*/ 2147483646 w 120"/>
              <a:gd name="T7" fmla="*/ 2147483646 h 138"/>
              <a:gd name="T8" fmla="*/ 2147483646 w 120"/>
              <a:gd name="T9" fmla="*/ 0 h 138"/>
              <a:gd name="T10" fmla="*/ 2147483646 w 120"/>
              <a:gd name="T11" fmla="*/ 2147483646 h 138"/>
              <a:gd name="T12" fmla="*/ 2147483646 w 120"/>
              <a:gd name="T13" fmla="*/ 2147483646 h 138"/>
              <a:gd name="T14" fmla="*/ 2147483646 w 120"/>
              <a:gd name="T15" fmla="*/ 2147483646 h 138"/>
              <a:gd name="T16" fmla="*/ 2147483646 w 120"/>
              <a:gd name="T17" fmla="*/ 2147483646 h 138"/>
              <a:gd name="T18" fmla="*/ 2147483646 w 120"/>
              <a:gd name="T19" fmla="*/ 2147483646 h 138"/>
              <a:gd name="T20" fmla="*/ 2147483646 w 120"/>
              <a:gd name="T21" fmla="*/ 2147483646 h 138"/>
              <a:gd name="T22" fmla="*/ 2147483646 w 120"/>
              <a:gd name="T23" fmla="*/ 2147483646 h 138"/>
              <a:gd name="T24" fmla="*/ 2147483646 w 120"/>
              <a:gd name="T25" fmla="*/ 2147483646 h 138"/>
              <a:gd name="T26" fmla="*/ 2147483646 w 120"/>
              <a:gd name="T27" fmla="*/ 2147483646 h 138"/>
              <a:gd name="T28" fmla="*/ 2147483646 w 120"/>
              <a:gd name="T29" fmla="*/ 2147483646 h 138"/>
              <a:gd name="T30" fmla="*/ 2147483646 w 120"/>
              <a:gd name="T31" fmla="*/ 2147483646 h 138"/>
              <a:gd name="T32" fmla="*/ 0 w 120"/>
              <a:gd name="T33" fmla="*/ 2147483646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5" name="Freeform 277"/>
          <p:cNvSpPr>
            <a:spLocks/>
          </p:cNvSpPr>
          <p:nvPr/>
        </p:nvSpPr>
        <p:spPr bwMode="auto">
          <a:xfrm>
            <a:off x="2276475" y="4084638"/>
            <a:ext cx="276225" cy="77787"/>
          </a:xfrm>
          <a:custGeom>
            <a:avLst/>
            <a:gdLst>
              <a:gd name="T0" fmla="*/ 2147483646 w 35"/>
              <a:gd name="T1" fmla="*/ 2147483646 h 10"/>
              <a:gd name="T2" fmla="*/ 2147483646 w 35"/>
              <a:gd name="T3" fmla="*/ 0 h 10"/>
              <a:gd name="T4" fmla="*/ 2147483646 w 35"/>
              <a:gd name="T5" fmla="*/ 0 h 10"/>
              <a:gd name="T6" fmla="*/ 2147483646 w 35"/>
              <a:gd name="T7" fmla="*/ 2147483646 h 10"/>
              <a:gd name="T8" fmla="*/ 2147483646 w 35"/>
              <a:gd name="T9" fmla="*/ 2147483646 h 10"/>
              <a:gd name="T10" fmla="*/ 2147483646 w 35"/>
              <a:gd name="T11" fmla="*/ 2147483646 h 10"/>
              <a:gd name="T12" fmla="*/ 2147483646 w 35"/>
              <a:gd name="T13" fmla="*/ 2147483646 h 10"/>
              <a:gd name="T14" fmla="*/ 2147483646 w 35"/>
              <a:gd name="T15" fmla="*/ 2147483646 h 10"/>
              <a:gd name="T16" fmla="*/ 2147483646 w 35"/>
              <a:gd name="T17" fmla="*/ 2147483646 h 10"/>
              <a:gd name="T18" fmla="*/ 2147483646 w 35"/>
              <a:gd name="T19" fmla="*/ 2147483646 h 10"/>
              <a:gd name="T20" fmla="*/ 2147483646 w 35"/>
              <a:gd name="T21" fmla="*/ 2147483646 h 10"/>
              <a:gd name="T22" fmla="*/ 2147483646 w 35"/>
              <a:gd name="T23" fmla="*/ 2147483646 h 10"/>
              <a:gd name="T24" fmla="*/ 2147483646 w 35"/>
              <a:gd name="T25" fmla="*/ 2147483646 h 10"/>
              <a:gd name="T26" fmla="*/ 2147483646 w 35"/>
              <a:gd name="T27" fmla="*/ 2147483646 h 10"/>
              <a:gd name="T28" fmla="*/ 0 w 35"/>
              <a:gd name="T29" fmla="*/ 2147483646 h 10"/>
              <a:gd name="T30" fmla="*/ 2147483646 w 35"/>
              <a:gd name="T31" fmla="*/ 2147483646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6" name="Freeform 278"/>
          <p:cNvSpPr>
            <a:spLocks/>
          </p:cNvSpPr>
          <p:nvPr/>
        </p:nvSpPr>
        <p:spPr bwMode="auto">
          <a:xfrm>
            <a:off x="2552700" y="4170363"/>
            <a:ext cx="171450" cy="47625"/>
          </a:xfrm>
          <a:custGeom>
            <a:avLst/>
            <a:gdLst>
              <a:gd name="T0" fmla="*/ 2147483646 w 132"/>
              <a:gd name="T1" fmla="*/ 0 h 36"/>
              <a:gd name="T2" fmla="*/ 2147483646 w 132"/>
              <a:gd name="T3" fmla="*/ 2147483646 h 36"/>
              <a:gd name="T4" fmla="*/ 0 w 132"/>
              <a:gd name="T5" fmla="*/ 2147483646 h 36"/>
              <a:gd name="T6" fmla="*/ 2147483646 w 132"/>
              <a:gd name="T7" fmla="*/ 2147483646 h 36"/>
              <a:gd name="T8" fmla="*/ 2147483646 w 132"/>
              <a:gd name="T9" fmla="*/ 2147483646 h 36"/>
              <a:gd name="T10" fmla="*/ 2147483646 w 132"/>
              <a:gd name="T11" fmla="*/ 2147483646 h 36"/>
              <a:gd name="T12" fmla="*/ 2147483646 w 132"/>
              <a:gd name="T13" fmla="*/ 2147483646 h 36"/>
              <a:gd name="T14" fmla="*/ 2147483646 w 132"/>
              <a:gd name="T15" fmla="*/ 2147483646 h 36"/>
              <a:gd name="T16" fmla="*/ 2147483646 w 132"/>
              <a:gd name="T17" fmla="*/ 2147483646 h 36"/>
              <a:gd name="T18" fmla="*/ 2147483646 w 132"/>
              <a:gd name="T19" fmla="*/ 0 h 36"/>
              <a:gd name="T20" fmla="*/ 2147483646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" name="Freeform 279"/>
          <p:cNvSpPr>
            <a:spLocks/>
          </p:cNvSpPr>
          <p:nvPr/>
        </p:nvSpPr>
        <p:spPr bwMode="auto">
          <a:xfrm>
            <a:off x="4814888" y="3643313"/>
            <a:ext cx="77787" cy="46037"/>
          </a:xfrm>
          <a:custGeom>
            <a:avLst/>
            <a:gdLst>
              <a:gd name="T0" fmla="*/ 0 w 60"/>
              <a:gd name="T1" fmla="*/ 2147483646 h 36"/>
              <a:gd name="T2" fmla="*/ 2147483646 w 60"/>
              <a:gd name="T3" fmla="*/ 0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2147483646 h 36"/>
              <a:gd name="T10" fmla="*/ 2147483646 w 60"/>
              <a:gd name="T11" fmla="*/ 2147483646 h 36"/>
              <a:gd name="T12" fmla="*/ 0 w 60"/>
              <a:gd name="T13" fmla="*/ 2147483646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8" name="Freeform 280"/>
          <p:cNvSpPr>
            <a:spLocks/>
          </p:cNvSpPr>
          <p:nvPr/>
        </p:nvSpPr>
        <p:spPr bwMode="auto">
          <a:xfrm>
            <a:off x="4727575" y="3554413"/>
            <a:ext cx="31750" cy="61912"/>
          </a:xfrm>
          <a:custGeom>
            <a:avLst/>
            <a:gdLst>
              <a:gd name="T0" fmla="*/ 0 w 24"/>
              <a:gd name="T1" fmla="*/ 2147483646 h 48"/>
              <a:gd name="T2" fmla="*/ 2147483646 w 24"/>
              <a:gd name="T3" fmla="*/ 2147483646 h 48"/>
              <a:gd name="T4" fmla="*/ 2147483646 w 24"/>
              <a:gd name="T5" fmla="*/ 0 h 48"/>
              <a:gd name="T6" fmla="*/ 2147483646 w 24"/>
              <a:gd name="T7" fmla="*/ 2147483646 h 48"/>
              <a:gd name="T8" fmla="*/ 2147483646 w 24"/>
              <a:gd name="T9" fmla="*/ 2147483646 h 48"/>
              <a:gd name="T10" fmla="*/ 0 w 24"/>
              <a:gd name="T11" fmla="*/ 2147483646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9" name="Freeform 281"/>
          <p:cNvSpPr>
            <a:spLocks/>
          </p:cNvSpPr>
          <p:nvPr/>
        </p:nvSpPr>
        <p:spPr bwMode="auto">
          <a:xfrm>
            <a:off x="4719638" y="3490913"/>
            <a:ext cx="39687" cy="47625"/>
          </a:xfrm>
          <a:custGeom>
            <a:avLst/>
            <a:gdLst>
              <a:gd name="T0" fmla="*/ 0 w 30"/>
              <a:gd name="T1" fmla="*/ 2147483646 h 37"/>
              <a:gd name="T2" fmla="*/ 2147483646 w 30"/>
              <a:gd name="T3" fmla="*/ 0 h 37"/>
              <a:gd name="T4" fmla="*/ 2147483646 w 30"/>
              <a:gd name="T5" fmla="*/ 2147483646 h 37"/>
              <a:gd name="T6" fmla="*/ 2147483646 w 30"/>
              <a:gd name="T7" fmla="*/ 2147483646 h 37"/>
              <a:gd name="T8" fmla="*/ 0 w 30"/>
              <a:gd name="T9" fmla="*/ 214748364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0" name="Freeform 282"/>
          <p:cNvSpPr>
            <a:spLocks/>
          </p:cNvSpPr>
          <p:nvPr/>
        </p:nvSpPr>
        <p:spPr bwMode="auto">
          <a:xfrm>
            <a:off x="5518150" y="3667125"/>
            <a:ext cx="39688" cy="7938"/>
          </a:xfrm>
          <a:custGeom>
            <a:avLst/>
            <a:gdLst>
              <a:gd name="T0" fmla="*/ 2147483646 w 30"/>
              <a:gd name="T1" fmla="*/ 0 h 6"/>
              <a:gd name="T2" fmla="*/ 2147483646 w 30"/>
              <a:gd name="T3" fmla="*/ 0 h 6"/>
              <a:gd name="T4" fmla="*/ 0 w 30"/>
              <a:gd name="T5" fmla="*/ 2147483646 h 6"/>
              <a:gd name="T6" fmla="*/ 2147483646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1" name="Rectangle 283"/>
          <p:cNvSpPr>
            <a:spLocks noChangeArrowheads="1"/>
          </p:cNvSpPr>
          <p:nvPr/>
        </p:nvSpPr>
        <p:spPr bwMode="auto">
          <a:xfrm>
            <a:off x="5378450" y="3898900"/>
            <a:ext cx="0" cy="3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42" name="Freeform 284"/>
          <p:cNvSpPr>
            <a:spLocks/>
          </p:cNvSpPr>
          <p:nvPr/>
        </p:nvSpPr>
        <p:spPr bwMode="auto">
          <a:xfrm>
            <a:off x="5119688" y="3517900"/>
            <a:ext cx="492125" cy="179388"/>
          </a:xfrm>
          <a:custGeom>
            <a:avLst/>
            <a:gdLst>
              <a:gd name="T0" fmla="*/ 2147483646 w 10616"/>
              <a:gd name="T1" fmla="*/ 2147483646 h 10000"/>
              <a:gd name="T2" fmla="*/ 2147483646 w 10616"/>
              <a:gd name="T3" fmla="*/ 2147483646 h 10000"/>
              <a:gd name="T4" fmla="*/ 2147483646 w 10616"/>
              <a:gd name="T5" fmla="*/ 2147483646 h 10000"/>
              <a:gd name="T6" fmla="*/ 2147483646 w 10616"/>
              <a:gd name="T7" fmla="*/ 2147483646 h 10000"/>
              <a:gd name="T8" fmla="*/ 2147483646 w 10616"/>
              <a:gd name="T9" fmla="*/ 2147483646 h 10000"/>
              <a:gd name="T10" fmla="*/ 2147483646 w 10616"/>
              <a:gd name="T11" fmla="*/ 2147483646 h 10000"/>
              <a:gd name="T12" fmla="*/ 2147483646 w 10616"/>
              <a:gd name="T13" fmla="*/ 2147483646 h 10000"/>
              <a:gd name="T14" fmla="*/ 2147483646 w 10616"/>
              <a:gd name="T15" fmla="*/ 2147483646 h 10000"/>
              <a:gd name="T16" fmla="*/ 2147483646 w 10616"/>
              <a:gd name="T17" fmla="*/ 2147483646 h 10000"/>
              <a:gd name="T18" fmla="*/ 2147483646 w 10616"/>
              <a:gd name="T19" fmla="*/ 2147483646 h 10000"/>
              <a:gd name="T20" fmla="*/ 2147483646 w 10616"/>
              <a:gd name="T21" fmla="*/ 2147483646 h 10000"/>
              <a:gd name="T22" fmla="*/ 2147483646 w 10616"/>
              <a:gd name="T23" fmla="*/ 2147483646 h 10000"/>
              <a:gd name="T24" fmla="*/ 2147483646 w 10616"/>
              <a:gd name="T25" fmla="*/ 0 h 10000"/>
              <a:gd name="T26" fmla="*/ 2147483646 w 10616"/>
              <a:gd name="T27" fmla="*/ 0 h 10000"/>
              <a:gd name="T28" fmla="*/ 2147483646 w 10616"/>
              <a:gd name="T29" fmla="*/ 2147483646 h 10000"/>
              <a:gd name="T30" fmla="*/ 2147483646 w 10616"/>
              <a:gd name="T31" fmla="*/ 2147483646 h 10000"/>
              <a:gd name="T32" fmla="*/ 2147483646 w 10616"/>
              <a:gd name="T33" fmla="*/ 2147483646 h 10000"/>
              <a:gd name="T34" fmla="*/ 2147483646 w 10616"/>
              <a:gd name="T35" fmla="*/ 2147483646 h 10000"/>
              <a:gd name="T36" fmla="*/ 2147483646 w 10616"/>
              <a:gd name="T37" fmla="*/ 2147483646 h 10000"/>
              <a:gd name="T38" fmla="*/ 2147483646 w 10616"/>
              <a:gd name="T39" fmla="*/ 0 h 10000"/>
              <a:gd name="T40" fmla="*/ 2147483646 w 10616"/>
              <a:gd name="T41" fmla="*/ 0 h 10000"/>
              <a:gd name="T42" fmla="*/ 2147483646 w 10616"/>
              <a:gd name="T43" fmla="*/ 0 h 10000"/>
              <a:gd name="T44" fmla="*/ 2147483646 w 10616"/>
              <a:gd name="T45" fmla="*/ 2147483646 h 10000"/>
              <a:gd name="T46" fmla="*/ 2147483646 w 10616"/>
              <a:gd name="T47" fmla="*/ 2147483646 h 10000"/>
              <a:gd name="T48" fmla="*/ 2147483646 w 10616"/>
              <a:gd name="T49" fmla="*/ 2147483646 h 10000"/>
              <a:gd name="T50" fmla="*/ 2147483646 w 10616"/>
              <a:gd name="T51" fmla="*/ 2147483646 h 10000"/>
              <a:gd name="T52" fmla="*/ 2147483646 w 10616"/>
              <a:gd name="T53" fmla="*/ 2147483646 h 10000"/>
              <a:gd name="T54" fmla="*/ 2147483646 w 10616"/>
              <a:gd name="T55" fmla="*/ 2147483646 h 10000"/>
              <a:gd name="T56" fmla="*/ 2147483646 w 10616"/>
              <a:gd name="T57" fmla="*/ 2147483646 h 10000"/>
              <a:gd name="T58" fmla="*/ 2147483646 w 10616"/>
              <a:gd name="T59" fmla="*/ 2147483646 h 10000"/>
              <a:gd name="T60" fmla="*/ 2147483646 w 10616"/>
              <a:gd name="T61" fmla="*/ 2147483646 h 10000"/>
              <a:gd name="T62" fmla="*/ 0 w 10616"/>
              <a:gd name="T63" fmla="*/ 2147483646 h 10000"/>
              <a:gd name="T64" fmla="*/ 2147483646 w 10616"/>
              <a:gd name="T65" fmla="*/ 2147483646 h 10000"/>
              <a:gd name="T66" fmla="*/ 2147483646 w 10616"/>
              <a:gd name="T67" fmla="*/ 2147483646 h 10000"/>
              <a:gd name="T68" fmla="*/ 2147483646 w 10616"/>
              <a:gd name="T69" fmla="*/ 2147483646 h 10000"/>
              <a:gd name="T70" fmla="*/ 2147483646 w 10616"/>
              <a:gd name="T71" fmla="*/ 2147483646 h 10000"/>
              <a:gd name="T72" fmla="*/ 2147483646 w 10616"/>
              <a:gd name="T73" fmla="*/ 2147483646 h 10000"/>
              <a:gd name="T74" fmla="*/ 2147483646 w 10616"/>
              <a:gd name="T75" fmla="*/ 2147483646 h 10000"/>
              <a:gd name="T76" fmla="*/ 2147483646 w 10616"/>
              <a:gd name="T77" fmla="*/ 2147483646 h 10000"/>
              <a:gd name="T78" fmla="*/ 2147483646 w 10616"/>
              <a:gd name="T79" fmla="*/ 2147483646 h 10000"/>
              <a:gd name="T80" fmla="*/ 2147483646 w 10616"/>
              <a:gd name="T81" fmla="*/ 2147483646 h 10000"/>
              <a:gd name="T82" fmla="*/ 2147483646 w 10616"/>
              <a:gd name="T83" fmla="*/ 2147483646 h 10000"/>
              <a:gd name="T84" fmla="*/ 2147483646 w 10616"/>
              <a:gd name="T85" fmla="*/ 2147483646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3" name="Freeform 285"/>
          <p:cNvSpPr>
            <a:spLocks/>
          </p:cNvSpPr>
          <p:nvPr/>
        </p:nvSpPr>
        <p:spPr bwMode="auto">
          <a:xfrm>
            <a:off x="5367338" y="3667125"/>
            <a:ext cx="180975" cy="146050"/>
          </a:xfrm>
          <a:custGeom>
            <a:avLst/>
            <a:gdLst>
              <a:gd name="T0" fmla="*/ 2147483646 w 139"/>
              <a:gd name="T1" fmla="*/ 2147483646 h 114"/>
              <a:gd name="T2" fmla="*/ 2147483646 w 139"/>
              <a:gd name="T3" fmla="*/ 2147483646 h 114"/>
              <a:gd name="T4" fmla="*/ 2147483646 w 139"/>
              <a:gd name="T5" fmla="*/ 2147483646 h 114"/>
              <a:gd name="T6" fmla="*/ 2147483646 w 139"/>
              <a:gd name="T7" fmla="*/ 2147483646 h 114"/>
              <a:gd name="T8" fmla="*/ 2147483646 w 139"/>
              <a:gd name="T9" fmla="*/ 2147483646 h 114"/>
              <a:gd name="T10" fmla="*/ 2147483646 w 139"/>
              <a:gd name="T11" fmla="*/ 2147483646 h 114"/>
              <a:gd name="T12" fmla="*/ 2147483646 w 139"/>
              <a:gd name="T13" fmla="*/ 0 h 114"/>
              <a:gd name="T14" fmla="*/ 2147483646 w 139"/>
              <a:gd name="T15" fmla="*/ 2147483646 h 114"/>
              <a:gd name="T16" fmla="*/ 2147483646 w 139"/>
              <a:gd name="T17" fmla="*/ 2147483646 h 114"/>
              <a:gd name="T18" fmla="*/ 2147483646 w 139"/>
              <a:gd name="T19" fmla="*/ 2147483646 h 114"/>
              <a:gd name="T20" fmla="*/ 2147483646 w 139"/>
              <a:gd name="T21" fmla="*/ 2147483646 h 114"/>
              <a:gd name="T22" fmla="*/ 2147483646 w 139"/>
              <a:gd name="T23" fmla="*/ 2147483646 h 114"/>
              <a:gd name="T24" fmla="*/ 2147483646 w 139"/>
              <a:gd name="T25" fmla="*/ 2147483646 h 114"/>
              <a:gd name="T26" fmla="*/ 0 w 139"/>
              <a:gd name="T27" fmla="*/ 2147483646 h 114"/>
              <a:gd name="T28" fmla="*/ 2147483646 w 139"/>
              <a:gd name="T29" fmla="*/ 2147483646 h 114"/>
              <a:gd name="T30" fmla="*/ 2147483646 w 139"/>
              <a:gd name="T31" fmla="*/ 2147483646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4" name="Freeform 286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5" name="Freeform 287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6" name="Freeform 288"/>
          <p:cNvSpPr>
            <a:spLocks/>
          </p:cNvSpPr>
          <p:nvPr/>
        </p:nvSpPr>
        <p:spPr bwMode="auto">
          <a:xfrm>
            <a:off x="5783263" y="4002088"/>
            <a:ext cx="119062" cy="77787"/>
          </a:xfrm>
          <a:custGeom>
            <a:avLst/>
            <a:gdLst>
              <a:gd name="T0" fmla="*/ 2147483646 w 90"/>
              <a:gd name="T1" fmla="*/ 2147483646 h 60"/>
              <a:gd name="T2" fmla="*/ 2147483646 w 90"/>
              <a:gd name="T3" fmla="*/ 2147483646 h 60"/>
              <a:gd name="T4" fmla="*/ 2147483646 w 90"/>
              <a:gd name="T5" fmla="*/ 2147483646 h 60"/>
              <a:gd name="T6" fmla="*/ 2147483646 w 90"/>
              <a:gd name="T7" fmla="*/ 2147483646 h 60"/>
              <a:gd name="T8" fmla="*/ 2147483646 w 90"/>
              <a:gd name="T9" fmla="*/ 0 h 60"/>
              <a:gd name="T10" fmla="*/ 2147483646 w 90"/>
              <a:gd name="T11" fmla="*/ 2147483646 h 60"/>
              <a:gd name="T12" fmla="*/ 2147483646 w 90"/>
              <a:gd name="T13" fmla="*/ 2147483646 h 60"/>
              <a:gd name="T14" fmla="*/ 0 w 90"/>
              <a:gd name="T15" fmla="*/ 2147483646 h 60"/>
              <a:gd name="T16" fmla="*/ 2147483646 w 90"/>
              <a:gd name="T17" fmla="*/ 2147483646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7" name="Freeform 289"/>
          <p:cNvSpPr>
            <a:spLocks/>
          </p:cNvSpPr>
          <p:nvPr/>
        </p:nvSpPr>
        <p:spPr bwMode="auto">
          <a:xfrm>
            <a:off x="5800725" y="4032250"/>
            <a:ext cx="187325" cy="217488"/>
          </a:xfrm>
          <a:custGeom>
            <a:avLst/>
            <a:gdLst>
              <a:gd name="T0" fmla="*/ 2147483646 w 24"/>
              <a:gd name="T1" fmla="*/ 2147483646 h 28"/>
              <a:gd name="T2" fmla="*/ 2147483646 w 24"/>
              <a:gd name="T3" fmla="*/ 2147483646 h 28"/>
              <a:gd name="T4" fmla="*/ 2147483646 w 24"/>
              <a:gd name="T5" fmla="*/ 2147483646 h 28"/>
              <a:gd name="T6" fmla="*/ 2147483646 w 24"/>
              <a:gd name="T7" fmla="*/ 2147483646 h 28"/>
              <a:gd name="T8" fmla="*/ 0 w 24"/>
              <a:gd name="T9" fmla="*/ 2147483646 h 28"/>
              <a:gd name="T10" fmla="*/ 2147483646 w 24"/>
              <a:gd name="T11" fmla="*/ 2147483646 h 28"/>
              <a:gd name="T12" fmla="*/ 2147483646 w 24"/>
              <a:gd name="T13" fmla="*/ 2147483646 h 28"/>
              <a:gd name="T14" fmla="*/ 2147483646 w 24"/>
              <a:gd name="T15" fmla="*/ 2147483646 h 28"/>
              <a:gd name="T16" fmla="*/ 2147483646 w 24"/>
              <a:gd name="T17" fmla="*/ 2147483646 h 28"/>
              <a:gd name="T18" fmla="*/ 2147483646 w 24"/>
              <a:gd name="T19" fmla="*/ 2147483646 h 28"/>
              <a:gd name="T20" fmla="*/ 2147483646 w 24"/>
              <a:gd name="T21" fmla="*/ 2147483646 h 28"/>
              <a:gd name="T22" fmla="*/ 2147483646 w 24"/>
              <a:gd name="T23" fmla="*/ 2147483646 h 28"/>
              <a:gd name="T24" fmla="*/ 2147483646 w 24"/>
              <a:gd name="T25" fmla="*/ 0 h 28"/>
              <a:gd name="T26" fmla="*/ 2147483646 w 24"/>
              <a:gd name="T27" fmla="*/ 0 h 28"/>
              <a:gd name="T28" fmla="*/ 2147483646 w 24"/>
              <a:gd name="T29" fmla="*/ 2147483646 h 28"/>
              <a:gd name="T30" fmla="*/ 2147483646 w 24"/>
              <a:gd name="T31" fmla="*/ 2147483646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8" name="Freeform 290"/>
          <p:cNvSpPr>
            <a:spLocks/>
          </p:cNvSpPr>
          <p:nvPr/>
        </p:nvSpPr>
        <p:spPr bwMode="auto">
          <a:xfrm>
            <a:off x="5565775" y="4171950"/>
            <a:ext cx="265113" cy="165100"/>
          </a:xfrm>
          <a:custGeom>
            <a:avLst/>
            <a:gdLst>
              <a:gd name="T0" fmla="*/ 2147483646 w 34"/>
              <a:gd name="T1" fmla="*/ 0 h 21"/>
              <a:gd name="T2" fmla="*/ 2147483646 w 34"/>
              <a:gd name="T3" fmla="*/ 2147483646 h 21"/>
              <a:gd name="T4" fmla="*/ 2147483646 w 34"/>
              <a:gd name="T5" fmla="*/ 2147483646 h 21"/>
              <a:gd name="T6" fmla="*/ 2147483646 w 34"/>
              <a:gd name="T7" fmla="*/ 2147483646 h 21"/>
              <a:gd name="T8" fmla="*/ 0 w 34"/>
              <a:gd name="T9" fmla="*/ 2147483646 h 21"/>
              <a:gd name="T10" fmla="*/ 2147483646 w 34"/>
              <a:gd name="T11" fmla="*/ 2147483646 h 21"/>
              <a:gd name="T12" fmla="*/ 2147483646 w 34"/>
              <a:gd name="T13" fmla="*/ 2147483646 h 21"/>
              <a:gd name="T14" fmla="*/ 2147483646 w 34"/>
              <a:gd name="T15" fmla="*/ 2147483646 h 21"/>
              <a:gd name="T16" fmla="*/ 2147483646 w 34"/>
              <a:gd name="T17" fmla="*/ 2147483646 h 21"/>
              <a:gd name="T18" fmla="*/ 2147483646 w 34"/>
              <a:gd name="T19" fmla="*/ 2147483646 h 21"/>
              <a:gd name="T20" fmla="*/ 2147483646 w 34"/>
              <a:gd name="T21" fmla="*/ 2147483646 h 21"/>
              <a:gd name="T22" fmla="*/ 2147483646 w 34"/>
              <a:gd name="T23" fmla="*/ 2147483646 h 21"/>
              <a:gd name="T24" fmla="*/ 2147483646 w 34"/>
              <a:gd name="T25" fmla="*/ 2147483646 h 21"/>
              <a:gd name="T26" fmla="*/ 2147483646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9" name="Freeform 291"/>
          <p:cNvSpPr>
            <a:spLocks/>
          </p:cNvSpPr>
          <p:nvPr/>
        </p:nvSpPr>
        <p:spPr bwMode="auto">
          <a:xfrm>
            <a:off x="5378450" y="3813175"/>
            <a:ext cx="492125" cy="422275"/>
          </a:xfrm>
          <a:custGeom>
            <a:avLst/>
            <a:gdLst>
              <a:gd name="T0" fmla="*/ 2147483646 w 63"/>
              <a:gd name="T1" fmla="*/ 2147483646 h 54"/>
              <a:gd name="T2" fmla="*/ 2147483646 w 63"/>
              <a:gd name="T3" fmla="*/ 2147483646 h 54"/>
              <a:gd name="T4" fmla="*/ 2147483646 w 63"/>
              <a:gd name="T5" fmla="*/ 2147483646 h 54"/>
              <a:gd name="T6" fmla="*/ 2147483646 w 63"/>
              <a:gd name="T7" fmla="*/ 2147483646 h 54"/>
              <a:gd name="T8" fmla="*/ 2147483646 w 63"/>
              <a:gd name="T9" fmla="*/ 2147483646 h 54"/>
              <a:gd name="T10" fmla="*/ 2147483646 w 63"/>
              <a:gd name="T11" fmla="*/ 2147483646 h 54"/>
              <a:gd name="T12" fmla="*/ 2147483646 w 63"/>
              <a:gd name="T13" fmla="*/ 2147483646 h 54"/>
              <a:gd name="T14" fmla="*/ 2147483646 w 63"/>
              <a:gd name="T15" fmla="*/ 2147483646 h 54"/>
              <a:gd name="T16" fmla="*/ 2147483646 w 63"/>
              <a:gd name="T17" fmla="*/ 2147483646 h 54"/>
              <a:gd name="T18" fmla="*/ 2147483646 w 63"/>
              <a:gd name="T19" fmla="*/ 2147483646 h 54"/>
              <a:gd name="T20" fmla="*/ 2147483646 w 63"/>
              <a:gd name="T21" fmla="*/ 2147483646 h 54"/>
              <a:gd name="T22" fmla="*/ 2147483646 w 63"/>
              <a:gd name="T23" fmla="*/ 2147483646 h 54"/>
              <a:gd name="T24" fmla="*/ 2147483646 w 63"/>
              <a:gd name="T25" fmla="*/ 2147483646 h 54"/>
              <a:gd name="T26" fmla="*/ 2147483646 w 63"/>
              <a:gd name="T27" fmla="*/ 2147483646 h 54"/>
              <a:gd name="T28" fmla="*/ 2147483646 w 63"/>
              <a:gd name="T29" fmla="*/ 0 h 54"/>
              <a:gd name="T30" fmla="*/ 2147483646 w 63"/>
              <a:gd name="T31" fmla="*/ 0 h 54"/>
              <a:gd name="T32" fmla="*/ 2147483646 w 63"/>
              <a:gd name="T33" fmla="*/ 2147483646 h 54"/>
              <a:gd name="T34" fmla="*/ 2147483646 w 63"/>
              <a:gd name="T35" fmla="*/ 2147483646 h 54"/>
              <a:gd name="T36" fmla="*/ 2147483646 w 63"/>
              <a:gd name="T37" fmla="*/ 2147483646 h 54"/>
              <a:gd name="T38" fmla="*/ 2147483646 w 63"/>
              <a:gd name="T39" fmla="*/ 2147483646 h 54"/>
              <a:gd name="T40" fmla="*/ 2147483646 w 63"/>
              <a:gd name="T41" fmla="*/ 2147483646 h 54"/>
              <a:gd name="T42" fmla="*/ 2147483646 w 63"/>
              <a:gd name="T43" fmla="*/ 2147483646 h 54"/>
              <a:gd name="T44" fmla="*/ 0 w 63"/>
              <a:gd name="T45" fmla="*/ 2147483646 h 54"/>
              <a:gd name="T46" fmla="*/ 2147483646 w 63"/>
              <a:gd name="T47" fmla="*/ 2147483646 h 54"/>
              <a:gd name="T48" fmla="*/ 2147483646 w 63"/>
              <a:gd name="T49" fmla="*/ 2147483646 h 54"/>
              <a:gd name="T50" fmla="*/ 2147483646 w 63"/>
              <a:gd name="T51" fmla="*/ 2147483646 h 54"/>
              <a:gd name="T52" fmla="*/ 2147483646 w 63"/>
              <a:gd name="T53" fmla="*/ 2147483646 h 54"/>
              <a:gd name="T54" fmla="*/ 2147483646 w 63"/>
              <a:gd name="T55" fmla="*/ 2147483646 h 54"/>
              <a:gd name="T56" fmla="*/ 2147483646 w 63"/>
              <a:gd name="T57" fmla="*/ 2147483646 h 54"/>
              <a:gd name="T58" fmla="*/ 2147483646 w 63"/>
              <a:gd name="T59" fmla="*/ 2147483646 h 54"/>
              <a:gd name="T60" fmla="*/ 2147483646 w 63"/>
              <a:gd name="T61" fmla="*/ 2147483646 h 54"/>
              <a:gd name="T62" fmla="*/ 2147483646 w 63"/>
              <a:gd name="T63" fmla="*/ 2147483646 h 54"/>
              <a:gd name="T64" fmla="*/ 2147483646 w 63"/>
              <a:gd name="T65" fmla="*/ 2147483646 h 54"/>
              <a:gd name="T66" fmla="*/ 2147483646 w 63"/>
              <a:gd name="T67" fmla="*/ 2147483646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0" name="Freeform 292"/>
          <p:cNvSpPr>
            <a:spLocks/>
          </p:cNvSpPr>
          <p:nvPr/>
        </p:nvSpPr>
        <p:spPr bwMode="auto">
          <a:xfrm>
            <a:off x="5800725" y="4079875"/>
            <a:ext cx="77788" cy="92075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0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1" name="Freeform 293"/>
          <p:cNvSpPr>
            <a:spLocks/>
          </p:cNvSpPr>
          <p:nvPr/>
        </p:nvSpPr>
        <p:spPr bwMode="auto">
          <a:xfrm>
            <a:off x="5462588" y="3657600"/>
            <a:ext cx="249237" cy="250825"/>
          </a:xfrm>
          <a:custGeom>
            <a:avLst/>
            <a:gdLst>
              <a:gd name="T0" fmla="*/ 2147483646 w 192"/>
              <a:gd name="T1" fmla="*/ 2147483646 h 192"/>
              <a:gd name="T2" fmla="*/ 2147483646 w 192"/>
              <a:gd name="T3" fmla="*/ 2147483646 h 192"/>
              <a:gd name="T4" fmla="*/ 2147483646 w 192"/>
              <a:gd name="T5" fmla="*/ 2147483646 h 192"/>
              <a:gd name="T6" fmla="*/ 2147483646 w 192"/>
              <a:gd name="T7" fmla="*/ 2147483646 h 192"/>
              <a:gd name="T8" fmla="*/ 2147483646 w 192"/>
              <a:gd name="T9" fmla="*/ 2147483646 h 192"/>
              <a:gd name="T10" fmla="*/ 2147483646 w 192"/>
              <a:gd name="T11" fmla="*/ 0 h 192"/>
              <a:gd name="T12" fmla="*/ 2147483646 w 192"/>
              <a:gd name="T13" fmla="*/ 2147483646 h 192"/>
              <a:gd name="T14" fmla="*/ 2147483646 w 192"/>
              <a:gd name="T15" fmla="*/ 2147483646 h 192"/>
              <a:gd name="T16" fmla="*/ 2147483646 w 192"/>
              <a:gd name="T17" fmla="*/ 2147483646 h 192"/>
              <a:gd name="T18" fmla="*/ 2147483646 w 192"/>
              <a:gd name="T19" fmla="*/ 2147483646 h 192"/>
              <a:gd name="T20" fmla="*/ 2147483646 w 192"/>
              <a:gd name="T21" fmla="*/ 2147483646 h 192"/>
              <a:gd name="T22" fmla="*/ 0 w 192"/>
              <a:gd name="T23" fmla="*/ 2147483646 h 192"/>
              <a:gd name="T24" fmla="*/ 0 w 192"/>
              <a:gd name="T25" fmla="*/ 2147483646 h 192"/>
              <a:gd name="T26" fmla="*/ 2147483646 w 192"/>
              <a:gd name="T27" fmla="*/ 2147483646 h 192"/>
              <a:gd name="T28" fmla="*/ 2147483646 w 192"/>
              <a:gd name="T29" fmla="*/ 2147483646 h 192"/>
              <a:gd name="T30" fmla="*/ 2147483646 w 192"/>
              <a:gd name="T31" fmla="*/ 2147483646 h 192"/>
              <a:gd name="T32" fmla="*/ 2147483646 w 192"/>
              <a:gd name="T33" fmla="*/ 2147483646 h 192"/>
              <a:gd name="T34" fmla="*/ 2147483646 w 192"/>
              <a:gd name="T35" fmla="*/ 2147483646 h 192"/>
              <a:gd name="T36" fmla="*/ 2147483646 w 192"/>
              <a:gd name="T37" fmla="*/ 2147483646 h 192"/>
              <a:gd name="T38" fmla="*/ 2147483646 w 192"/>
              <a:gd name="T39" fmla="*/ 2147483646 h 192"/>
              <a:gd name="T40" fmla="*/ 2147483646 w 192"/>
              <a:gd name="T41" fmla="*/ 2147483646 h 192"/>
              <a:gd name="T42" fmla="*/ 2147483646 w 192"/>
              <a:gd name="T43" fmla="*/ 2147483646 h 192"/>
              <a:gd name="T44" fmla="*/ 2147483646 w 192"/>
              <a:gd name="T45" fmla="*/ 2147483646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2" name="Freeform 294"/>
          <p:cNvSpPr>
            <a:spLocks/>
          </p:cNvSpPr>
          <p:nvPr/>
        </p:nvSpPr>
        <p:spPr bwMode="auto">
          <a:xfrm>
            <a:off x="5605463" y="3589338"/>
            <a:ext cx="469900" cy="427037"/>
          </a:xfrm>
          <a:custGeom>
            <a:avLst/>
            <a:gdLst>
              <a:gd name="T0" fmla="*/ 2147483646 w 60"/>
              <a:gd name="T1" fmla="*/ 2147483646 h 55"/>
              <a:gd name="T2" fmla="*/ 2147483646 w 60"/>
              <a:gd name="T3" fmla="*/ 2147483646 h 55"/>
              <a:gd name="T4" fmla="*/ 2147483646 w 60"/>
              <a:gd name="T5" fmla="*/ 2147483646 h 55"/>
              <a:gd name="T6" fmla="*/ 2147483646 w 60"/>
              <a:gd name="T7" fmla="*/ 2147483646 h 55"/>
              <a:gd name="T8" fmla="*/ 2147483646 w 60"/>
              <a:gd name="T9" fmla="*/ 2147483646 h 55"/>
              <a:gd name="T10" fmla="*/ 2147483646 w 60"/>
              <a:gd name="T11" fmla="*/ 2147483646 h 55"/>
              <a:gd name="T12" fmla="*/ 2147483646 w 60"/>
              <a:gd name="T13" fmla="*/ 2147483646 h 55"/>
              <a:gd name="T14" fmla="*/ 2147483646 w 60"/>
              <a:gd name="T15" fmla="*/ 2147483646 h 55"/>
              <a:gd name="T16" fmla="*/ 2147483646 w 60"/>
              <a:gd name="T17" fmla="*/ 2147483646 h 55"/>
              <a:gd name="T18" fmla="*/ 2147483646 w 60"/>
              <a:gd name="T19" fmla="*/ 2147483646 h 55"/>
              <a:gd name="T20" fmla="*/ 2147483646 w 60"/>
              <a:gd name="T21" fmla="*/ 2147483646 h 55"/>
              <a:gd name="T22" fmla="*/ 2147483646 w 60"/>
              <a:gd name="T23" fmla="*/ 2147483646 h 55"/>
              <a:gd name="T24" fmla="*/ 2147483646 w 60"/>
              <a:gd name="T25" fmla="*/ 2147483646 h 55"/>
              <a:gd name="T26" fmla="*/ 2147483646 w 60"/>
              <a:gd name="T27" fmla="*/ 2147483646 h 55"/>
              <a:gd name="T28" fmla="*/ 2147483646 w 60"/>
              <a:gd name="T29" fmla="*/ 2147483646 h 55"/>
              <a:gd name="T30" fmla="*/ 2147483646 w 60"/>
              <a:gd name="T31" fmla="*/ 2147483646 h 55"/>
              <a:gd name="T32" fmla="*/ 2147483646 w 60"/>
              <a:gd name="T33" fmla="*/ 2147483646 h 55"/>
              <a:gd name="T34" fmla="*/ 2147483646 w 60"/>
              <a:gd name="T35" fmla="*/ 2147483646 h 55"/>
              <a:gd name="T36" fmla="*/ 2147483646 w 60"/>
              <a:gd name="T37" fmla="*/ 2147483646 h 55"/>
              <a:gd name="T38" fmla="*/ 2147483646 w 60"/>
              <a:gd name="T39" fmla="*/ 2147483646 h 55"/>
              <a:gd name="T40" fmla="*/ 2147483646 w 60"/>
              <a:gd name="T41" fmla="*/ 0 h 55"/>
              <a:gd name="T42" fmla="*/ 2147483646 w 60"/>
              <a:gd name="T43" fmla="*/ 2147483646 h 55"/>
              <a:gd name="T44" fmla="*/ 2147483646 w 60"/>
              <a:gd name="T45" fmla="*/ 2147483646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6 h 55"/>
              <a:gd name="T52" fmla="*/ 2147483646 w 60"/>
              <a:gd name="T53" fmla="*/ 2147483646 h 55"/>
              <a:gd name="T54" fmla="*/ 2147483646 w 60"/>
              <a:gd name="T55" fmla="*/ 2147483646 h 55"/>
              <a:gd name="T56" fmla="*/ 2147483646 w 60"/>
              <a:gd name="T57" fmla="*/ 2147483646 h 55"/>
              <a:gd name="T58" fmla="*/ 2147483646 w 60"/>
              <a:gd name="T59" fmla="*/ 2147483646 h 55"/>
              <a:gd name="T60" fmla="*/ 2147483646 w 60"/>
              <a:gd name="T61" fmla="*/ 2147483646 h 55"/>
              <a:gd name="T62" fmla="*/ 2147483646 w 60"/>
              <a:gd name="T63" fmla="*/ 2147483646 h 55"/>
              <a:gd name="T64" fmla="*/ 2147483646 w 60"/>
              <a:gd name="T65" fmla="*/ 2147483646 h 55"/>
              <a:gd name="T66" fmla="*/ 2147483646 w 60"/>
              <a:gd name="T67" fmla="*/ 2147483646 h 55"/>
              <a:gd name="T68" fmla="*/ 2147483646 w 60"/>
              <a:gd name="T69" fmla="*/ 2147483646 h 55"/>
              <a:gd name="T70" fmla="*/ 2147483646 w 60"/>
              <a:gd name="T71" fmla="*/ 2147483646 h 55"/>
              <a:gd name="T72" fmla="*/ 2147483646 w 60"/>
              <a:gd name="T73" fmla="*/ 2147483646 h 55"/>
              <a:gd name="T74" fmla="*/ 2147483646 w 60"/>
              <a:gd name="T75" fmla="*/ 2147483646 h 55"/>
              <a:gd name="T76" fmla="*/ 2147483646 w 60"/>
              <a:gd name="T77" fmla="*/ 2147483646 h 55"/>
              <a:gd name="T78" fmla="*/ 2147483646 w 60"/>
              <a:gd name="T79" fmla="*/ 2147483646 h 55"/>
              <a:gd name="T80" fmla="*/ 2147483646 w 60"/>
              <a:gd name="T81" fmla="*/ 2147483646 h 55"/>
              <a:gd name="T82" fmla="*/ 2147483646 w 60"/>
              <a:gd name="T83" fmla="*/ 2147483646 h 55"/>
              <a:gd name="T84" fmla="*/ 2147483646 w 60"/>
              <a:gd name="T85" fmla="*/ 2147483646 h 55"/>
              <a:gd name="T86" fmla="*/ 2147483646 w 60"/>
              <a:gd name="T87" fmla="*/ 2147483646 h 55"/>
              <a:gd name="T88" fmla="*/ 2147483646 w 60"/>
              <a:gd name="T89" fmla="*/ 2147483646 h 55"/>
              <a:gd name="T90" fmla="*/ 2147483646 w 60"/>
              <a:gd name="T91" fmla="*/ 2147483646 h 55"/>
              <a:gd name="T92" fmla="*/ 2147483646 w 60"/>
              <a:gd name="T93" fmla="*/ 2147483646 h 55"/>
              <a:gd name="T94" fmla="*/ 2147483646 w 60"/>
              <a:gd name="T95" fmla="*/ 2147483646 h 55"/>
              <a:gd name="T96" fmla="*/ 2147483646 w 60"/>
              <a:gd name="T97" fmla="*/ 2147483646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3" name="Freeform 299"/>
          <p:cNvSpPr>
            <a:spLocks/>
          </p:cNvSpPr>
          <p:nvPr/>
        </p:nvSpPr>
        <p:spPr bwMode="auto">
          <a:xfrm>
            <a:off x="5013325" y="2963863"/>
            <a:ext cx="158750" cy="107950"/>
          </a:xfrm>
          <a:custGeom>
            <a:avLst/>
            <a:gdLst>
              <a:gd name="T0" fmla="*/ 2147483646 w 20"/>
              <a:gd name="T1" fmla="*/ 2147483646 h 14"/>
              <a:gd name="T2" fmla="*/ 2147483646 w 20"/>
              <a:gd name="T3" fmla="*/ 2147483646 h 14"/>
              <a:gd name="T4" fmla="*/ 2147483646 w 20"/>
              <a:gd name="T5" fmla="*/ 0 h 14"/>
              <a:gd name="T6" fmla="*/ 2147483646 w 20"/>
              <a:gd name="T7" fmla="*/ 2147483646 h 14"/>
              <a:gd name="T8" fmla="*/ 2147483646 w 20"/>
              <a:gd name="T9" fmla="*/ 0 h 14"/>
              <a:gd name="T10" fmla="*/ 2147483646 w 20"/>
              <a:gd name="T11" fmla="*/ 0 h 14"/>
              <a:gd name="T12" fmla="*/ 2147483646 w 20"/>
              <a:gd name="T13" fmla="*/ 2147483646 h 14"/>
              <a:gd name="T14" fmla="*/ 2147483646 w 20"/>
              <a:gd name="T15" fmla="*/ 2147483646 h 14"/>
              <a:gd name="T16" fmla="*/ 0 w 20"/>
              <a:gd name="T17" fmla="*/ 2147483646 h 14"/>
              <a:gd name="T18" fmla="*/ 2147483646 w 20"/>
              <a:gd name="T19" fmla="*/ 2147483646 h 14"/>
              <a:gd name="T20" fmla="*/ 2147483646 w 20"/>
              <a:gd name="T21" fmla="*/ 2147483646 h 14"/>
              <a:gd name="T22" fmla="*/ 2147483646 w 20"/>
              <a:gd name="T23" fmla="*/ 2147483646 h 14"/>
              <a:gd name="T24" fmla="*/ 2147483646 w 20"/>
              <a:gd name="T25" fmla="*/ 2147483646 h 14"/>
              <a:gd name="T26" fmla="*/ 2147483646 w 20"/>
              <a:gd name="T27" fmla="*/ 2147483646 h 14"/>
              <a:gd name="T28" fmla="*/ 2147483646 w 20"/>
              <a:gd name="T29" fmla="*/ 2147483646 h 14"/>
              <a:gd name="T30" fmla="*/ 2147483646 w 20"/>
              <a:gd name="T31" fmla="*/ 2147483646 h 14"/>
              <a:gd name="T32" fmla="*/ 2147483646 w 20"/>
              <a:gd name="T33" fmla="*/ 2147483646 h 14"/>
              <a:gd name="T34" fmla="*/ 2147483646 w 20"/>
              <a:gd name="T35" fmla="*/ 2147483646 h 14"/>
              <a:gd name="T36" fmla="*/ 2147483646 w 20"/>
              <a:gd name="T37" fmla="*/ 2147483646 h 14"/>
              <a:gd name="T38" fmla="*/ 2147483646 w 20"/>
              <a:gd name="T39" fmla="*/ 2147483646 h 14"/>
              <a:gd name="T40" fmla="*/ 2147483646 w 20"/>
              <a:gd name="T41" fmla="*/ 2147483646 h 14"/>
              <a:gd name="T42" fmla="*/ 2147483646 w 20"/>
              <a:gd name="T43" fmla="*/ 2147483646 h 14"/>
              <a:gd name="T44" fmla="*/ 2147483646 w 20"/>
              <a:gd name="T45" fmla="*/ 2147483646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4" name="Freeform 300"/>
          <p:cNvSpPr>
            <a:spLocks/>
          </p:cNvSpPr>
          <p:nvPr/>
        </p:nvSpPr>
        <p:spPr bwMode="auto">
          <a:xfrm>
            <a:off x="5083175" y="2814638"/>
            <a:ext cx="119063" cy="101600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2147483646 h 78"/>
              <a:gd name="T10" fmla="*/ 2147483646 w 90"/>
              <a:gd name="T11" fmla="*/ 0 h 78"/>
              <a:gd name="T12" fmla="*/ 2147483646 w 90"/>
              <a:gd name="T13" fmla="*/ 0 h 78"/>
              <a:gd name="T14" fmla="*/ 2147483646 w 90"/>
              <a:gd name="T15" fmla="*/ 0 h 78"/>
              <a:gd name="T16" fmla="*/ 0 w 90"/>
              <a:gd name="T17" fmla="*/ 2147483646 h 78"/>
              <a:gd name="T18" fmla="*/ 0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2147483646 w 90"/>
              <a:gd name="T31" fmla="*/ 2147483646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5" name="Freeform 301"/>
          <p:cNvSpPr>
            <a:spLocks/>
          </p:cNvSpPr>
          <p:nvPr/>
        </p:nvSpPr>
        <p:spPr bwMode="auto">
          <a:xfrm>
            <a:off x="5078413" y="2971800"/>
            <a:ext cx="233362" cy="211138"/>
          </a:xfrm>
          <a:custGeom>
            <a:avLst/>
            <a:gdLst>
              <a:gd name="T0" fmla="*/ 2147483646 w 30"/>
              <a:gd name="T1" fmla="*/ 2147483646 h 27"/>
              <a:gd name="T2" fmla="*/ 2147483646 w 30"/>
              <a:gd name="T3" fmla="*/ 2147483646 h 27"/>
              <a:gd name="T4" fmla="*/ 2147483646 w 30"/>
              <a:gd name="T5" fmla="*/ 2147483646 h 27"/>
              <a:gd name="T6" fmla="*/ 2147483646 w 30"/>
              <a:gd name="T7" fmla="*/ 2147483646 h 27"/>
              <a:gd name="T8" fmla="*/ 2147483646 w 30"/>
              <a:gd name="T9" fmla="*/ 0 h 27"/>
              <a:gd name="T10" fmla="*/ 2147483646 w 30"/>
              <a:gd name="T11" fmla="*/ 2147483646 h 27"/>
              <a:gd name="T12" fmla="*/ 2147483646 w 30"/>
              <a:gd name="T13" fmla="*/ 2147483646 h 27"/>
              <a:gd name="T14" fmla="*/ 2147483646 w 30"/>
              <a:gd name="T15" fmla="*/ 2147483646 h 27"/>
              <a:gd name="T16" fmla="*/ 2147483646 w 30"/>
              <a:gd name="T17" fmla="*/ 2147483646 h 27"/>
              <a:gd name="T18" fmla="*/ 2147483646 w 30"/>
              <a:gd name="T19" fmla="*/ 2147483646 h 27"/>
              <a:gd name="T20" fmla="*/ 2147483646 w 30"/>
              <a:gd name="T21" fmla="*/ 2147483646 h 27"/>
              <a:gd name="T22" fmla="*/ 2147483646 w 30"/>
              <a:gd name="T23" fmla="*/ 2147483646 h 27"/>
              <a:gd name="T24" fmla="*/ 2147483646 w 30"/>
              <a:gd name="T25" fmla="*/ 2147483646 h 27"/>
              <a:gd name="T26" fmla="*/ 2147483646 w 30"/>
              <a:gd name="T27" fmla="*/ 2147483646 h 27"/>
              <a:gd name="T28" fmla="*/ 2147483646 w 30"/>
              <a:gd name="T29" fmla="*/ 2147483646 h 27"/>
              <a:gd name="T30" fmla="*/ 2147483646 w 30"/>
              <a:gd name="T31" fmla="*/ 2147483646 h 27"/>
              <a:gd name="T32" fmla="*/ 0 w 30"/>
              <a:gd name="T33" fmla="*/ 2147483646 h 27"/>
              <a:gd name="T34" fmla="*/ 2147483646 w 30"/>
              <a:gd name="T35" fmla="*/ 2147483646 h 27"/>
              <a:gd name="T36" fmla="*/ 2147483646 w 30"/>
              <a:gd name="T37" fmla="*/ 2147483646 h 27"/>
              <a:gd name="T38" fmla="*/ 2147483646 w 30"/>
              <a:gd name="T39" fmla="*/ 2147483646 h 27"/>
              <a:gd name="T40" fmla="*/ 2147483646 w 30"/>
              <a:gd name="T41" fmla="*/ 2147483646 h 27"/>
              <a:gd name="T42" fmla="*/ 2147483646 w 30"/>
              <a:gd name="T43" fmla="*/ 2147483646 h 27"/>
              <a:gd name="T44" fmla="*/ 2147483646 w 30"/>
              <a:gd name="T45" fmla="*/ 2147483646 h 27"/>
              <a:gd name="T46" fmla="*/ 2147483646 w 30"/>
              <a:gd name="T47" fmla="*/ 2147483646 h 27"/>
              <a:gd name="T48" fmla="*/ 2147483646 w 30"/>
              <a:gd name="T49" fmla="*/ 2147483646 h 27"/>
              <a:gd name="T50" fmla="*/ 2147483646 w 30"/>
              <a:gd name="T51" fmla="*/ 2147483646 h 27"/>
              <a:gd name="T52" fmla="*/ 2147483646 w 30"/>
              <a:gd name="T53" fmla="*/ 2147483646 h 27"/>
              <a:gd name="T54" fmla="*/ 2147483646 w 30"/>
              <a:gd name="T55" fmla="*/ 2147483646 h 27"/>
              <a:gd name="T56" fmla="*/ 2147483646 w 30"/>
              <a:gd name="T57" fmla="*/ 2147483646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6" name="Freeform 302"/>
          <p:cNvSpPr>
            <a:spLocks/>
          </p:cNvSpPr>
          <p:nvPr/>
        </p:nvSpPr>
        <p:spPr bwMode="auto">
          <a:xfrm>
            <a:off x="5021263" y="2886075"/>
            <a:ext cx="190500" cy="107950"/>
          </a:xfrm>
          <a:custGeom>
            <a:avLst/>
            <a:gdLst>
              <a:gd name="T0" fmla="*/ 2147483646 w 24"/>
              <a:gd name="T1" fmla="*/ 2147483646 h 14"/>
              <a:gd name="T2" fmla="*/ 2147483646 w 24"/>
              <a:gd name="T3" fmla="*/ 2147483646 h 14"/>
              <a:gd name="T4" fmla="*/ 2147483646 w 24"/>
              <a:gd name="T5" fmla="*/ 2147483646 h 14"/>
              <a:gd name="T6" fmla="*/ 2147483646 w 24"/>
              <a:gd name="T7" fmla="*/ 2147483646 h 14"/>
              <a:gd name="T8" fmla="*/ 2147483646 w 24"/>
              <a:gd name="T9" fmla="*/ 2147483646 h 14"/>
              <a:gd name="T10" fmla="*/ 2147483646 w 24"/>
              <a:gd name="T11" fmla="*/ 2147483646 h 14"/>
              <a:gd name="T12" fmla="*/ 2147483646 w 24"/>
              <a:gd name="T13" fmla="*/ 2147483646 h 14"/>
              <a:gd name="T14" fmla="*/ 2147483646 w 24"/>
              <a:gd name="T15" fmla="*/ 2147483646 h 14"/>
              <a:gd name="T16" fmla="*/ 2147483646 w 24"/>
              <a:gd name="T17" fmla="*/ 2147483646 h 14"/>
              <a:gd name="T18" fmla="*/ 2147483646 w 24"/>
              <a:gd name="T19" fmla="*/ 2147483646 h 14"/>
              <a:gd name="T20" fmla="*/ 2147483646 w 24"/>
              <a:gd name="T21" fmla="*/ 2147483646 h 14"/>
              <a:gd name="T22" fmla="*/ 2147483646 w 24"/>
              <a:gd name="T23" fmla="*/ 0 h 14"/>
              <a:gd name="T24" fmla="*/ 2147483646 w 24"/>
              <a:gd name="T25" fmla="*/ 2147483646 h 14"/>
              <a:gd name="T26" fmla="*/ 2147483646 w 24"/>
              <a:gd name="T27" fmla="*/ 2147483646 h 14"/>
              <a:gd name="T28" fmla="*/ 2147483646 w 24"/>
              <a:gd name="T29" fmla="*/ 2147483646 h 14"/>
              <a:gd name="T30" fmla="*/ 2147483646 w 24"/>
              <a:gd name="T31" fmla="*/ 2147483646 h 14"/>
              <a:gd name="T32" fmla="*/ 2147483646 w 24"/>
              <a:gd name="T33" fmla="*/ 2147483646 h 14"/>
              <a:gd name="T34" fmla="*/ 2147483646 w 24"/>
              <a:gd name="T35" fmla="*/ 2147483646 h 14"/>
              <a:gd name="T36" fmla="*/ 0 w 24"/>
              <a:gd name="T37" fmla="*/ 2147483646 h 14"/>
              <a:gd name="T38" fmla="*/ 2147483646 w 24"/>
              <a:gd name="T39" fmla="*/ 2147483646 h 14"/>
              <a:gd name="T40" fmla="*/ 2147483646 w 24"/>
              <a:gd name="T41" fmla="*/ 2147483646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" name="Freeform 303"/>
          <p:cNvSpPr>
            <a:spLocks/>
          </p:cNvSpPr>
          <p:nvPr/>
        </p:nvSpPr>
        <p:spPr bwMode="auto">
          <a:xfrm>
            <a:off x="4119563" y="4337050"/>
            <a:ext cx="188912" cy="141288"/>
          </a:xfrm>
          <a:custGeom>
            <a:avLst/>
            <a:gdLst>
              <a:gd name="T0" fmla="*/ 2147483646 w 24"/>
              <a:gd name="T1" fmla="*/ 2147483646 h 18"/>
              <a:gd name="T2" fmla="*/ 2147483646 w 24"/>
              <a:gd name="T3" fmla="*/ 2147483646 h 18"/>
              <a:gd name="T4" fmla="*/ 2147483646 w 24"/>
              <a:gd name="T5" fmla="*/ 2147483646 h 18"/>
              <a:gd name="T6" fmla="*/ 2147483646 w 24"/>
              <a:gd name="T7" fmla="*/ 2147483646 h 18"/>
              <a:gd name="T8" fmla="*/ 2147483646 w 24"/>
              <a:gd name="T9" fmla="*/ 2147483646 h 18"/>
              <a:gd name="T10" fmla="*/ 2147483646 w 24"/>
              <a:gd name="T11" fmla="*/ 2147483646 h 18"/>
              <a:gd name="T12" fmla="*/ 2147483646 w 24"/>
              <a:gd name="T13" fmla="*/ 2147483646 h 18"/>
              <a:gd name="T14" fmla="*/ 2147483646 w 24"/>
              <a:gd name="T15" fmla="*/ 2147483646 h 18"/>
              <a:gd name="T16" fmla="*/ 2147483646 w 24"/>
              <a:gd name="T17" fmla="*/ 2147483646 h 18"/>
              <a:gd name="T18" fmla="*/ 2147483646 w 24"/>
              <a:gd name="T19" fmla="*/ 2147483646 h 18"/>
              <a:gd name="T20" fmla="*/ 2147483646 w 24"/>
              <a:gd name="T21" fmla="*/ 2147483646 h 18"/>
              <a:gd name="T22" fmla="*/ 2147483646 w 24"/>
              <a:gd name="T23" fmla="*/ 2147483646 h 18"/>
              <a:gd name="T24" fmla="*/ 2147483646 w 24"/>
              <a:gd name="T25" fmla="*/ 2147483646 h 18"/>
              <a:gd name="T26" fmla="*/ 2147483646 w 24"/>
              <a:gd name="T27" fmla="*/ 2147483646 h 18"/>
              <a:gd name="T28" fmla="*/ 2147483646 w 24"/>
              <a:gd name="T29" fmla="*/ 2147483646 h 18"/>
              <a:gd name="T30" fmla="*/ 2147483646 w 24"/>
              <a:gd name="T31" fmla="*/ 2147483646 h 18"/>
              <a:gd name="T32" fmla="*/ 2147483646 w 24"/>
              <a:gd name="T33" fmla="*/ 0 h 18"/>
              <a:gd name="T34" fmla="*/ 2147483646 w 24"/>
              <a:gd name="T35" fmla="*/ 0 h 18"/>
              <a:gd name="T36" fmla="*/ 2147483646 w 24"/>
              <a:gd name="T37" fmla="*/ 2147483646 h 18"/>
              <a:gd name="T38" fmla="*/ 2147483646 w 24"/>
              <a:gd name="T39" fmla="*/ 2147483646 h 18"/>
              <a:gd name="T40" fmla="*/ 2147483646 w 24"/>
              <a:gd name="T41" fmla="*/ 2147483646 h 18"/>
              <a:gd name="T42" fmla="*/ 0 w 24"/>
              <a:gd name="T43" fmla="*/ 2147483646 h 18"/>
              <a:gd name="T44" fmla="*/ 2147483646 w 24"/>
              <a:gd name="T45" fmla="*/ 2147483646 h 18"/>
              <a:gd name="T46" fmla="*/ 2147483646 w 24"/>
              <a:gd name="T47" fmla="*/ 2147483646 h 18"/>
              <a:gd name="T48" fmla="*/ 2147483646 w 24"/>
              <a:gd name="T49" fmla="*/ 2147483646 h 18"/>
              <a:gd name="T50" fmla="*/ 2147483646 w 24"/>
              <a:gd name="T51" fmla="*/ 2147483646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8" name="Freeform 304"/>
          <p:cNvSpPr>
            <a:spLocks/>
          </p:cNvSpPr>
          <p:nvPr/>
        </p:nvSpPr>
        <p:spPr bwMode="auto">
          <a:xfrm>
            <a:off x="4073525" y="4235450"/>
            <a:ext cx="147638" cy="111125"/>
          </a:xfrm>
          <a:custGeom>
            <a:avLst/>
            <a:gdLst>
              <a:gd name="T0" fmla="*/ 2147483646 w 114"/>
              <a:gd name="T1" fmla="*/ 2147483646 h 85"/>
              <a:gd name="T2" fmla="*/ 2147483646 w 114"/>
              <a:gd name="T3" fmla="*/ 2147483646 h 85"/>
              <a:gd name="T4" fmla="*/ 2147483646 w 114"/>
              <a:gd name="T5" fmla="*/ 2147483646 h 85"/>
              <a:gd name="T6" fmla="*/ 2147483646 w 114"/>
              <a:gd name="T7" fmla="*/ 2147483646 h 85"/>
              <a:gd name="T8" fmla="*/ 2147483646 w 114"/>
              <a:gd name="T9" fmla="*/ 2147483646 h 85"/>
              <a:gd name="T10" fmla="*/ 2147483646 w 114"/>
              <a:gd name="T11" fmla="*/ 2147483646 h 85"/>
              <a:gd name="T12" fmla="*/ 2147483646 w 114"/>
              <a:gd name="T13" fmla="*/ 2147483646 h 85"/>
              <a:gd name="T14" fmla="*/ 2147483646 w 114"/>
              <a:gd name="T15" fmla="*/ 2147483646 h 85"/>
              <a:gd name="T16" fmla="*/ 2147483646 w 114"/>
              <a:gd name="T17" fmla="*/ 2147483646 h 85"/>
              <a:gd name="T18" fmla="*/ 2147483646 w 114"/>
              <a:gd name="T19" fmla="*/ 2147483646 h 85"/>
              <a:gd name="T20" fmla="*/ 2147483646 w 114"/>
              <a:gd name="T21" fmla="*/ 2147483646 h 85"/>
              <a:gd name="T22" fmla="*/ 2147483646 w 114"/>
              <a:gd name="T23" fmla="*/ 0 h 85"/>
              <a:gd name="T24" fmla="*/ 2147483646 w 114"/>
              <a:gd name="T25" fmla="*/ 2147483646 h 85"/>
              <a:gd name="T26" fmla="*/ 2147483646 w 114"/>
              <a:gd name="T27" fmla="*/ 2147483646 h 85"/>
              <a:gd name="T28" fmla="*/ 0 w 114"/>
              <a:gd name="T29" fmla="*/ 2147483646 h 85"/>
              <a:gd name="T30" fmla="*/ 2147483646 w 114"/>
              <a:gd name="T31" fmla="*/ 2147483646 h 85"/>
              <a:gd name="T32" fmla="*/ 2147483646 w 114"/>
              <a:gd name="T33" fmla="*/ 2147483646 h 85"/>
              <a:gd name="T34" fmla="*/ 2147483646 w 114"/>
              <a:gd name="T35" fmla="*/ 2147483646 h 85"/>
              <a:gd name="T36" fmla="*/ 2147483646 w 114"/>
              <a:gd name="T37" fmla="*/ 2147483646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9" name="Freeform 305"/>
          <p:cNvSpPr>
            <a:spLocks/>
          </p:cNvSpPr>
          <p:nvPr/>
        </p:nvSpPr>
        <p:spPr bwMode="auto">
          <a:xfrm>
            <a:off x="4081463" y="3963988"/>
            <a:ext cx="298450" cy="319087"/>
          </a:xfrm>
          <a:custGeom>
            <a:avLst/>
            <a:gdLst>
              <a:gd name="T0" fmla="*/ 2147483646 w 38"/>
              <a:gd name="T1" fmla="*/ 2147483646 h 41"/>
              <a:gd name="T2" fmla="*/ 2147483646 w 38"/>
              <a:gd name="T3" fmla="*/ 2147483646 h 41"/>
              <a:gd name="T4" fmla="*/ 2147483646 w 38"/>
              <a:gd name="T5" fmla="*/ 2147483646 h 41"/>
              <a:gd name="T6" fmla="*/ 2147483646 w 38"/>
              <a:gd name="T7" fmla="*/ 2147483646 h 41"/>
              <a:gd name="T8" fmla="*/ 2147483646 w 38"/>
              <a:gd name="T9" fmla="*/ 2147483646 h 41"/>
              <a:gd name="T10" fmla="*/ 2147483646 w 38"/>
              <a:gd name="T11" fmla="*/ 2147483646 h 41"/>
              <a:gd name="T12" fmla="*/ 2147483646 w 38"/>
              <a:gd name="T13" fmla="*/ 2147483646 h 41"/>
              <a:gd name="T14" fmla="*/ 2147483646 w 38"/>
              <a:gd name="T15" fmla="*/ 2147483646 h 41"/>
              <a:gd name="T16" fmla="*/ 2147483646 w 38"/>
              <a:gd name="T17" fmla="*/ 2147483646 h 41"/>
              <a:gd name="T18" fmla="*/ 2147483646 w 38"/>
              <a:gd name="T19" fmla="*/ 2147483646 h 41"/>
              <a:gd name="T20" fmla="*/ 2147483646 w 38"/>
              <a:gd name="T21" fmla="*/ 2147483646 h 41"/>
              <a:gd name="T22" fmla="*/ 2147483646 w 38"/>
              <a:gd name="T23" fmla="*/ 2147483646 h 41"/>
              <a:gd name="T24" fmla="*/ 2147483646 w 38"/>
              <a:gd name="T25" fmla="*/ 2147483646 h 41"/>
              <a:gd name="T26" fmla="*/ 2147483646 w 38"/>
              <a:gd name="T27" fmla="*/ 0 h 41"/>
              <a:gd name="T28" fmla="*/ 2147483646 w 38"/>
              <a:gd name="T29" fmla="*/ 2147483646 h 41"/>
              <a:gd name="T30" fmla="*/ 2147483646 w 38"/>
              <a:gd name="T31" fmla="*/ 2147483646 h 41"/>
              <a:gd name="T32" fmla="*/ 2147483646 w 38"/>
              <a:gd name="T33" fmla="*/ 2147483646 h 41"/>
              <a:gd name="T34" fmla="*/ 2147483646 w 38"/>
              <a:gd name="T35" fmla="*/ 2147483646 h 41"/>
              <a:gd name="T36" fmla="*/ 2147483646 w 38"/>
              <a:gd name="T37" fmla="*/ 2147483646 h 41"/>
              <a:gd name="T38" fmla="*/ 2147483646 w 38"/>
              <a:gd name="T39" fmla="*/ 2147483646 h 41"/>
              <a:gd name="T40" fmla="*/ 0 w 38"/>
              <a:gd name="T41" fmla="*/ 2147483646 h 41"/>
              <a:gd name="T42" fmla="*/ 2147483646 w 38"/>
              <a:gd name="T43" fmla="*/ 2147483646 h 41"/>
              <a:gd name="T44" fmla="*/ 2147483646 w 38"/>
              <a:gd name="T45" fmla="*/ 2147483646 h 41"/>
              <a:gd name="T46" fmla="*/ 2147483646 w 38"/>
              <a:gd name="T47" fmla="*/ 2147483646 h 41"/>
              <a:gd name="T48" fmla="*/ 2147483646 w 38"/>
              <a:gd name="T49" fmla="*/ 2147483646 h 41"/>
              <a:gd name="T50" fmla="*/ 2147483646 w 38"/>
              <a:gd name="T51" fmla="*/ 2147483646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0" name="Freeform 306"/>
          <p:cNvSpPr>
            <a:spLocks/>
          </p:cNvSpPr>
          <p:nvPr/>
        </p:nvSpPr>
        <p:spPr bwMode="auto">
          <a:xfrm>
            <a:off x="5108575" y="3830638"/>
            <a:ext cx="282575" cy="273050"/>
          </a:xfrm>
          <a:custGeom>
            <a:avLst/>
            <a:gdLst>
              <a:gd name="T0" fmla="*/ 0 w 36"/>
              <a:gd name="T1" fmla="*/ 2147483646 h 35"/>
              <a:gd name="T2" fmla="*/ 2147483646 w 36"/>
              <a:gd name="T3" fmla="*/ 2147483646 h 35"/>
              <a:gd name="T4" fmla="*/ 2147483646 w 36"/>
              <a:gd name="T5" fmla="*/ 2147483646 h 35"/>
              <a:gd name="T6" fmla="*/ 2147483646 w 36"/>
              <a:gd name="T7" fmla="*/ 2147483646 h 35"/>
              <a:gd name="T8" fmla="*/ 2147483646 w 36"/>
              <a:gd name="T9" fmla="*/ 2147483646 h 35"/>
              <a:gd name="T10" fmla="*/ 2147483646 w 36"/>
              <a:gd name="T11" fmla="*/ 2147483646 h 35"/>
              <a:gd name="T12" fmla="*/ 2147483646 w 36"/>
              <a:gd name="T13" fmla="*/ 2147483646 h 35"/>
              <a:gd name="T14" fmla="*/ 2147483646 w 36"/>
              <a:gd name="T15" fmla="*/ 2147483646 h 35"/>
              <a:gd name="T16" fmla="*/ 2147483646 w 36"/>
              <a:gd name="T17" fmla="*/ 2147483646 h 35"/>
              <a:gd name="T18" fmla="*/ 2147483646 w 36"/>
              <a:gd name="T19" fmla="*/ 2147483646 h 35"/>
              <a:gd name="T20" fmla="*/ 2147483646 w 36"/>
              <a:gd name="T21" fmla="*/ 2147483646 h 35"/>
              <a:gd name="T22" fmla="*/ 2147483646 w 36"/>
              <a:gd name="T23" fmla="*/ 2147483646 h 35"/>
              <a:gd name="T24" fmla="*/ 2147483646 w 36"/>
              <a:gd name="T25" fmla="*/ 2147483646 h 35"/>
              <a:gd name="T26" fmla="*/ 2147483646 w 36"/>
              <a:gd name="T27" fmla="*/ 2147483646 h 35"/>
              <a:gd name="T28" fmla="*/ 2147483646 w 36"/>
              <a:gd name="T29" fmla="*/ 2147483646 h 35"/>
              <a:gd name="T30" fmla="*/ 2147483646 w 36"/>
              <a:gd name="T31" fmla="*/ 2147483646 h 35"/>
              <a:gd name="T32" fmla="*/ 2147483646 w 36"/>
              <a:gd name="T33" fmla="*/ 2147483646 h 35"/>
              <a:gd name="T34" fmla="*/ 2147483646 w 36"/>
              <a:gd name="T35" fmla="*/ 2147483646 h 35"/>
              <a:gd name="T36" fmla="*/ 2147483646 w 36"/>
              <a:gd name="T37" fmla="*/ 2147483646 h 35"/>
              <a:gd name="T38" fmla="*/ 2147483646 w 36"/>
              <a:gd name="T39" fmla="*/ 2147483646 h 35"/>
              <a:gd name="T40" fmla="*/ 2147483646 w 36"/>
              <a:gd name="T41" fmla="*/ 0 h 35"/>
              <a:gd name="T42" fmla="*/ 2147483646 w 36"/>
              <a:gd name="T43" fmla="*/ 0 h 35"/>
              <a:gd name="T44" fmla="*/ 2147483646 w 36"/>
              <a:gd name="T45" fmla="*/ 2147483646 h 35"/>
              <a:gd name="T46" fmla="*/ 0 w 36"/>
              <a:gd name="T47" fmla="*/ 2147483646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1" name="Freeform 307"/>
          <p:cNvSpPr>
            <a:spLocks/>
          </p:cNvSpPr>
          <p:nvPr/>
        </p:nvSpPr>
        <p:spPr bwMode="auto">
          <a:xfrm>
            <a:off x="4722813" y="3783013"/>
            <a:ext cx="409575" cy="388937"/>
          </a:xfrm>
          <a:custGeom>
            <a:avLst/>
            <a:gdLst>
              <a:gd name="T0" fmla="*/ 2147483646 w 52"/>
              <a:gd name="T1" fmla="*/ 2147483646 h 50"/>
              <a:gd name="T2" fmla="*/ 2147483646 w 52"/>
              <a:gd name="T3" fmla="*/ 2147483646 h 50"/>
              <a:gd name="T4" fmla="*/ 2147483646 w 52"/>
              <a:gd name="T5" fmla="*/ 2147483646 h 50"/>
              <a:gd name="T6" fmla="*/ 0 w 52"/>
              <a:gd name="T7" fmla="*/ 2147483646 h 50"/>
              <a:gd name="T8" fmla="*/ 0 w 52"/>
              <a:gd name="T9" fmla="*/ 2147483646 h 50"/>
              <a:gd name="T10" fmla="*/ 2147483646 w 52"/>
              <a:gd name="T11" fmla="*/ 2147483646 h 50"/>
              <a:gd name="T12" fmla="*/ 2147483646 w 52"/>
              <a:gd name="T13" fmla="*/ 2147483646 h 50"/>
              <a:gd name="T14" fmla="*/ 2147483646 w 52"/>
              <a:gd name="T15" fmla="*/ 2147483646 h 50"/>
              <a:gd name="T16" fmla="*/ 2147483646 w 52"/>
              <a:gd name="T17" fmla="*/ 2147483646 h 50"/>
              <a:gd name="T18" fmla="*/ 2147483646 w 52"/>
              <a:gd name="T19" fmla="*/ 2147483646 h 50"/>
              <a:gd name="T20" fmla="*/ 2147483646 w 52"/>
              <a:gd name="T21" fmla="*/ 2147483646 h 50"/>
              <a:gd name="T22" fmla="*/ 2147483646 w 52"/>
              <a:gd name="T23" fmla="*/ 2147483646 h 50"/>
              <a:gd name="T24" fmla="*/ 2147483646 w 52"/>
              <a:gd name="T25" fmla="*/ 2147483646 h 50"/>
              <a:gd name="T26" fmla="*/ 2147483646 w 52"/>
              <a:gd name="T27" fmla="*/ 2147483646 h 50"/>
              <a:gd name="T28" fmla="*/ 2147483646 w 52"/>
              <a:gd name="T29" fmla="*/ 2147483646 h 50"/>
              <a:gd name="T30" fmla="*/ 2147483646 w 52"/>
              <a:gd name="T31" fmla="*/ 2147483646 h 50"/>
              <a:gd name="T32" fmla="*/ 2147483646 w 52"/>
              <a:gd name="T33" fmla="*/ 2147483646 h 50"/>
              <a:gd name="T34" fmla="*/ 2147483646 w 52"/>
              <a:gd name="T35" fmla="*/ 2147483646 h 50"/>
              <a:gd name="T36" fmla="*/ 2147483646 w 52"/>
              <a:gd name="T37" fmla="*/ 2147483646 h 50"/>
              <a:gd name="T38" fmla="*/ 2147483646 w 52"/>
              <a:gd name="T39" fmla="*/ 2147483646 h 50"/>
              <a:gd name="T40" fmla="*/ 2147483646 w 52"/>
              <a:gd name="T41" fmla="*/ 2147483646 h 50"/>
              <a:gd name="T42" fmla="*/ 2147483646 w 52"/>
              <a:gd name="T43" fmla="*/ 2147483646 h 50"/>
              <a:gd name="T44" fmla="*/ 2147483646 w 52"/>
              <a:gd name="T45" fmla="*/ 2147483646 h 50"/>
              <a:gd name="T46" fmla="*/ 2147483646 w 52"/>
              <a:gd name="T47" fmla="*/ 2147483646 h 50"/>
              <a:gd name="T48" fmla="*/ 2147483646 w 52"/>
              <a:gd name="T49" fmla="*/ 2147483646 h 50"/>
              <a:gd name="T50" fmla="*/ 2147483646 w 52"/>
              <a:gd name="T51" fmla="*/ 2147483646 h 50"/>
              <a:gd name="T52" fmla="*/ 2147483646 w 52"/>
              <a:gd name="T53" fmla="*/ 2147483646 h 50"/>
              <a:gd name="T54" fmla="*/ 2147483646 w 52"/>
              <a:gd name="T55" fmla="*/ 2147483646 h 50"/>
              <a:gd name="T56" fmla="*/ 2147483646 w 52"/>
              <a:gd name="T57" fmla="*/ 2147483646 h 50"/>
              <a:gd name="T58" fmla="*/ 2147483646 w 52"/>
              <a:gd name="T59" fmla="*/ 2147483646 h 50"/>
              <a:gd name="T60" fmla="*/ 2147483646 w 52"/>
              <a:gd name="T61" fmla="*/ 2147483646 h 50"/>
              <a:gd name="T62" fmla="*/ 2147483646 w 52"/>
              <a:gd name="T63" fmla="*/ 2147483646 h 50"/>
              <a:gd name="T64" fmla="*/ 2147483646 w 52"/>
              <a:gd name="T65" fmla="*/ 2147483646 h 50"/>
              <a:gd name="T66" fmla="*/ 2147483646 w 52"/>
              <a:gd name="T67" fmla="*/ 0 h 50"/>
              <a:gd name="T68" fmla="*/ 2147483646 w 52"/>
              <a:gd name="T69" fmla="*/ 2147483646 h 50"/>
              <a:gd name="T70" fmla="*/ 2147483646 w 52"/>
              <a:gd name="T71" fmla="*/ 2147483646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2" name="Freeform 308"/>
          <p:cNvSpPr>
            <a:spLocks/>
          </p:cNvSpPr>
          <p:nvPr/>
        </p:nvSpPr>
        <p:spPr bwMode="auto">
          <a:xfrm>
            <a:off x="4683125" y="3667125"/>
            <a:ext cx="103188" cy="193675"/>
          </a:xfrm>
          <a:custGeom>
            <a:avLst/>
            <a:gdLst>
              <a:gd name="T0" fmla="*/ 2147483646 w 78"/>
              <a:gd name="T1" fmla="*/ 2147483646 h 150"/>
              <a:gd name="T2" fmla="*/ 2147483646 w 78"/>
              <a:gd name="T3" fmla="*/ 2147483646 h 150"/>
              <a:gd name="T4" fmla="*/ 2147483646 w 78"/>
              <a:gd name="T5" fmla="*/ 2147483646 h 150"/>
              <a:gd name="T6" fmla="*/ 0 w 78"/>
              <a:gd name="T7" fmla="*/ 2147483646 h 150"/>
              <a:gd name="T8" fmla="*/ 0 w 78"/>
              <a:gd name="T9" fmla="*/ 2147483646 h 150"/>
              <a:gd name="T10" fmla="*/ 2147483646 w 78"/>
              <a:gd name="T11" fmla="*/ 2147483646 h 150"/>
              <a:gd name="T12" fmla="*/ 2147483646 w 78"/>
              <a:gd name="T13" fmla="*/ 2147483646 h 150"/>
              <a:gd name="T14" fmla="*/ 2147483646 w 78"/>
              <a:gd name="T15" fmla="*/ 2147483646 h 150"/>
              <a:gd name="T16" fmla="*/ 2147483646 w 78"/>
              <a:gd name="T17" fmla="*/ 2147483646 h 150"/>
              <a:gd name="T18" fmla="*/ 2147483646 w 78"/>
              <a:gd name="T19" fmla="*/ 2147483646 h 150"/>
              <a:gd name="T20" fmla="*/ 2147483646 w 78"/>
              <a:gd name="T21" fmla="*/ 2147483646 h 150"/>
              <a:gd name="T22" fmla="*/ 2147483646 w 78"/>
              <a:gd name="T23" fmla="*/ 2147483646 h 150"/>
              <a:gd name="T24" fmla="*/ 2147483646 w 78"/>
              <a:gd name="T25" fmla="*/ 2147483646 h 150"/>
              <a:gd name="T26" fmla="*/ 2147483646 w 78"/>
              <a:gd name="T27" fmla="*/ 2147483646 h 150"/>
              <a:gd name="T28" fmla="*/ 2147483646 w 78"/>
              <a:gd name="T29" fmla="*/ 2147483646 h 150"/>
              <a:gd name="T30" fmla="*/ 2147483646 w 78"/>
              <a:gd name="T31" fmla="*/ 2147483646 h 150"/>
              <a:gd name="T32" fmla="*/ 2147483646 w 78"/>
              <a:gd name="T33" fmla="*/ 2147483646 h 150"/>
              <a:gd name="T34" fmla="*/ 2147483646 w 78"/>
              <a:gd name="T35" fmla="*/ 2147483646 h 150"/>
              <a:gd name="T36" fmla="*/ 2147483646 w 78"/>
              <a:gd name="T37" fmla="*/ 0 h 150"/>
              <a:gd name="T38" fmla="*/ 2147483646 w 78"/>
              <a:gd name="T39" fmla="*/ 0 h 150"/>
              <a:gd name="T40" fmla="*/ 2147483646 w 78"/>
              <a:gd name="T41" fmla="*/ 2147483646 h 150"/>
              <a:gd name="T42" fmla="*/ 2147483646 w 78"/>
              <a:gd name="T43" fmla="*/ 2147483646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3" name="Freeform 309"/>
          <p:cNvSpPr>
            <a:spLocks/>
          </p:cNvSpPr>
          <p:nvPr/>
        </p:nvSpPr>
        <p:spPr bwMode="auto">
          <a:xfrm>
            <a:off x="4176713" y="3713163"/>
            <a:ext cx="296862" cy="227012"/>
          </a:xfrm>
          <a:custGeom>
            <a:avLst/>
            <a:gdLst>
              <a:gd name="T0" fmla="*/ 2147483646 w 228"/>
              <a:gd name="T1" fmla="*/ 2147483646 h 174"/>
              <a:gd name="T2" fmla="*/ 2147483646 w 228"/>
              <a:gd name="T3" fmla="*/ 2147483646 h 174"/>
              <a:gd name="T4" fmla="*/ 2147483646 w 228"/>
              <a:gd name="T5" fmla="*/ 2147483646 h 174"/>
              <a:gd name="T6" fmla="*/ 2147483646 w 228"/>
              <a:gd name="T7" fmla="*/ 2147483646 h 174"/>
              <a:gd name="T8" fmla="*/ 2147483646 w 228"/>
              <a:gd name="T9" fmla="*/ 2147483646 h 174"/>
              <a:gd name="T10" fmla="*/ 2147483646 w 228"/>
              <a:gd name="T11" fmla="*/ 2147483646 h 174"/>
              <a:gd name="T12" fmla="*/ 2147483646 w 228"/>
              <a:gd name="T13" fmla="*/ 2147483646 h 174"/>
              <a:gd name="T14" fmla="*/ 2147483646 w 228"/>
              <a:gd name="T15" fmla="*/ 2147483646 h 174"/>
              <a:gd name="T16" fmla="*/ 2147483646 w 228"/>
              <a:gd name="T17" fmla="*/ 2147483646 h 174"/>
              <a:gd name="T18" fmla="*/ 2147483646 w 228"/>
              <a:gd name="T19" fmla="*/ 2147483646 h 174"/>
              <a:gd name="T20" fmla="*/ 2147483646 w 228"/>
              <a:gd name="T21" fmla="*/ 2147483646 h 174"/>
              <a:gd name="T22" fmla="*/ 2147483646 w 228"/>
              <a:gd name="T23" fmla="*/ 2147483646 h 174"/>
              <a:gd name="T24" fmla="*/ 2147483646 w 228"/>
              <a:gd name="T25" fmla="*/ 2147483646 h 174"/>
              <a:gd name="T26" fmla="*/ 2147483646 w 228"/>
              <a:gd name="T27" fmla="*/ 0 h 174"/>
              <a:gd name="T28" fmla="*/ 2147483646 w 228"/>
              <a:gd name="T29" fmla="*/ 2147483646 h 174"/>
              <a:gd name="T30" fmla="*/ 2147483646 w 228"/>
              <a:gd name="T31" fmla="*/ 2147483646 h 174"/>
              <a:gd name="T32" fmla="*/ 2147483646 w 228"/>
              <a:gd name="T33" fmla="*/ 2147483646 h 174"/>
              <a:gd name="T34" fmla="*/ 2147483646 w 228"/>
              <a:gd name="T35" fmla="*/ 2147483646 h 174"/>
              <a:gd name="T36" fmla="*/ 2147483646 w 228"/>
              <a:gd name="T37" fmla="*/ 2147483646 h 174"/>
              <a:gd name="T38" fmla="*/ 0 w 228"/>
              <a:gd name="T39" fmla="*/ 2147483646 h 174"/>
              <a:gd name="T40" fmla="*/ 2147483646 w 228"/>
              <a:gd name="T41" fmla="*/ 2147483646 h 174"/>
              <a:gd name="T42" fmla="*/ 2147483646 w 228"/>
              <a:gd name="T43" fmla="*/ 2147483646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4" name="Freeform 310"/>
          <p:cNvSpPr>
            <a:spLocks/>
          </p:cNvSpPr>
          <p:nvPr/>
        </p:nvSpPr>
        <p:spPr bwMode="auto">
          <a:xfrm>
            <a:off x="4087813" y="3940175"/>
            <a:ext cx="204787" cy="177800"/>
          </a:xfrm>
          <a:custGeom>
            <a:avLst/>
            <a:gdLst>
              <a:gd name="T0" fmla="*/ 2147483646 w 26"/>
              <a:gd name="T1" fmla="*/ 2147483646 h 23"/>
              <a:gd name="T2" fmla="*/ 2147483646 w 26"/>
              <a:gd name="T3" fmla="*/ 2147483646 h 23"/>
              <a:gd name="T4" fmla="*/ 2147483646 w 26"/>
              <a:gd name="T5" fmla="*/ 2147483646 h 23"/>
              <a:gd name="T6" fmla="*/ 2147483646 w 26"/>
              <a:gd name="T7" fmla="*/ 2147483646 h 23"/>
              <a:gd name="T8" fmla="*/ 2147483646 w 26"/>
              <a:gd name="T9" fmla="*/ 2147483646 h 23"/>
              <a:gd name="T10" fmla="*/ 2147483646 w 26"/>
              <a:gd name="T11" fmla="*/ 2147483646 h 23"/>
              <a:gd name="T12" fmla="*/ 2147483646 w 26"/>
              <a:gd name="T13" fmla="*/ 0 h 23"/>
              <a:gd name="T14" fmla="*/ 2147483646 w 26"/>
              <a:gd name="T15" fmla="*/ 0 h 23"/>
              <a:gd name="T16" fmla="*/ 2147483646 w 26"/>
              <a:gd name="T17" fmla="*/ 2147483646 h 23"/>
              <a:gd name="T18" fmla="*/ 2147483646 w 26"/>
              <a:gd name="T19" fmla="*/ 2147483646 h 23"/>
              <a:gd name="T20" fmla="*/ 0 w 26"/>
              <a:gd name="T21" fmla="*/ 2147483646 h 23"/>
              <a:gd name="T22" fmla="*/ 2147483646 w 26"/>
              <a:gd name="T23" fmla="*/ 2147483646 h 23"/>
              <a:gd name="T24" fmla="*/ 2147483646 w 26"/>
              <a:gd name="T25" fmla="*/ 2147483646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5" name="Freeform 311"/>
          <p:cNvSpPr>
            <a:spLocks/>
          </p:cNvSpPr>
          <p:nvPr/>
        </p:nvSpPr>
        <p:spPr bwMode="auto">
          <a:xfrm>
            <a:off x="4097338" y="4337050"/>
            <a:ext cx="61912" cy="47625"/>
          </a:xfrm>
          <a:custGeom>
            <a:avLst/>
            <a:gdLst>
              <a:gd name="T0" fmla="*/ 2147483646 w 48"/>
              <a:gd name="T1" fmla="*/ 2147483646 h 36"/>
              <a:gd name="T2" fmla="*/ 2147483646 w 48"/>
              <a:gd name="T3" fmla="*/ 2147483646 h 36"/>
              <a:gd name="T4" fmla="*/ 2147483646 w 48"/>
              <a:gd name="T5" fmla="*/ 0 h 36"/>
              <a:gd name="T6" fmla="*/ 2147483646 w 48"/>
              <a:gd name="T7" fmla="*/ 0 h 36"/>
              <a:gd name="T8" fmla="*/ 2147483646 w 48"/>
              <a:gd name="T9" fmla="*/ 2147483646 h 36"/>
              <a:gd name="T10" fmla="*/ 0 w 48"/>
              <a:gd name="T11" fmla="*/ 2147483646 h 36"/>
              <a:gd name="T12" fmla="*/ 2147483646 w 48"/>
              <a:gd name="T13" fmla="*/ 2147483646 h 36"/>
              <a:gd name="T14" fmla="*/ 2147483646 w 48"/>
              <a:gd name="T15" fmla="*/ 2147483646 h 36"/>
              <a:gd name="T16" fmla="*/ 2147483646 w 48"/>
              <a:gd name="T17" fmla="*/ 2147483646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6" name="Freeform 312"/>
          <p:cNvSpPr>
            <a:spLocks/>
          </p:cNvSpPr>
          <p:nvPr/>
        </p:nvSpPr>
        <p:spPr bwMode="auto">
          <a:xfrm>
            <a:off x="5046663" y="4065588"/>
            <a:ext cx="406400" cy="498475"/>
          </a:xfrm>
          <a:custGeom>
            <a:avLst/>
            <a:gdLst>
              <a:gd name="T0" fmla="*/ 2147483646 w 52"/>
              <a:gd name="T1" fmla="*/ 2147483646 h 64"/>
              <a:gd name="T2" fmla="*/ 2147483646 w 52"/>
              <a:gd name="T3" fmla="*/ 2147483646 h 64"/>
              <a:gd name="T4" fmla="*/ 2147483646 w 52"/>
              <a:gd name="T5" fmla="*/ 2147483646 h 64"/>
              <a:gd name="T6" fmla="*/ 2147483646 w 52"/>
              <a:gd name="T7" fmla="*/ 2147483646 h 64"/>
              <a:gd name="T8" fmla="*/ 2147483646 w 52"/>
              <a:gd name="T9" fmla="*/ 2147483646 h 64"/>
              <a:gd name="T10" fmla="*/ 2147483646 w 52"/>
              <a:gd name="T11" fmla="*/ 2147483646 h 64"/>
              <a:gd name="T12" fmla="*/ 2147483646 w 52"/>
              <a:gd name="T13" fmla="*/ 2147483646 h 64"/>
              <a:gd name="T14" fmla="*/ 2147483646 w 52"/>
              <a:gd name="T15" fmla="*/ 2147483646 h 64"/>
              <a:gd name="T16" fmla="*/ 2147483646 w 52"/>
              <a:gd name="T17" fmla="*/ 2147483646 h 64"/>
              <a:gd name="T18" fmla="*/ 0 w 52"/>
              <a:gd name="T19" fmla="*/ 2147483646 h 64"/>
              <a:gd name="T20" fmla="*/ 2147483646 w 52"/>
              <a:gd name="T21" fmla="*/ 2147483646 h 64"/>
              <a:gd name="T22" fmla="*/ 2147483646 w 52"/>
              <a:gd name="T23" fmla="*/ 2147483646 h 64"/>
              <a:gd name="T24" fmla="*/ 2147483646 w 52"/>
              <a:gd name="T25" fmla="*/ 2147483646 h 64"/>
              <a:gd name="T26" fmla="*/ 2147483646 w 52"/>
              <a:gd name="T27" fmla="*/ 2147483646 h 64"/>
              <a:gd name="T28" fmla="*/ 2147483646 w 52"/>
              <a:gd name="T29" fmla="*/ 2147483646 h 64"/>
              <a:gd name="T30" fmla="*/ 2147483646 w 52"/>
              <a:gd name="T31" fmla="*/ 2147483646 h 64"/>
              <a:gd name="T32" fmla="*/ 2147483646 w 52"/>
              <a:gd name="T33" fmla="*/ 2147483646 h 64"/>
              <a:gd name="T34" fmla="*/ 2147483646 w 52"/>
              <a:gd name="T35" fmla="*/ 2147483646 h 64"/>
              <a:gd name="T36" fmla="*/ 2147483646 w 52"/>
              <a:gd name="T37" fmla="*/ 2147483646 h 64"/>
              <a:gd name="T38" fmla="*/ 2147483646 w 52"/>
              <a:gd name="T39" fmla="*/ 2147483646 h 64"/>
              <a:gd name="T40" fmla="*/ 2147483646 w 52"/>
              <a:gd name="T41" fmla="*/ 2147483646 h 64"/>
              <a:gd name="T42" fmla="*/ 2147483646 w 52"/>
              <a:gd name="T43" fmla="*/ 2147483646 h 64"/>
              <a:gd name="T44" fmla="*/ 2147483646 w 52"/>
              <a:gd name="T45" fmla="*/ 2147483646 h 64"/>
              <a:gd name="T46" fmla="*/ 2147483646 w 52"/>
              <a:gd name="T47" fmla="*/ 2147483646 h 64"/>
              <a:gd name="T48" fmla="*/ 2147483646 w 52"/>
              <a:gd name="T49" fmla="*/ 2147483646 h 64"/>
              <a:gd name="T50" fmla="*/ 2147483646 w 52"/>
              <a:gd name="T51" fmla="*/ 2147483646 h 64"/>
              <a:gd name="T52" fmla="*/ 2147483646 w 52"/>
              <a:gd name="T53" fmla="*/ 2147483646 h 64"/>
              <a:gd name="T54" fmla="*/ 2147483646 w 52"/>
              <a:gd name="T55" fmla="*/ 2147483646 h 64"/>
              <a:gd name="T56" fmla="*/ 2147483646 w 52"/>
              <a:gd name="T57" fmla="*/ 2147483646 h 64"/>
              <a:gd name="T58" fmla="*/ 2147483646 w 52"/>
              <a:gd name="T59" fmla="*/ 2147483646 h 64"/>
              <a:gd name="T60" fmla="*/ 2147483646 w 52"/>
              <a:gd name="T61" fmla="*/ 2147483646 h 64"/>
              <a:gd name="T62" fmla="*/ 2147483646 w 52"/>
              <a:gd name="T63" fmla="*/ 2147483646 h 64"/>
              <a:gd name="T64" fmla="*/ 2147483646 w 52"/>
              <a:gd name="T65" fmla="*/ 2147483646 h 64"/>
              <a:gd name="T66" fmla="*/ 2147483646 w 52"/>
              <a:gd name="T67" fmla="*/ 2147483646 h 64"/>
              <a:gd name="T68" fmla="*/ 2147483646 w 52"/>
              <a:gd name="T69" fmla="*/ 2147483646 h 64"/>
              <a:gd name="T70" fmla="*/ 2147483646 w 52"/>
              <a:gd name="T71" fmla="*/ 0 h 64"/>
              <a:gd name="T72" fmla="*/ 2147483646 w 52"/>
              <a:gd name="T73" fmla="*/ 2147483646 h 64"/>
              <a:gd name="T74" fmla="*/ 2147483646 w 52"/>
              <a:gd name="T75" fmla="*/ 2147483646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" name="Freeform 313"/>
          <p:cNvSpPr>
            <a:spLocks/>
          </p:cNvSpPr>
          <p:nvPr/>
        </p:nvSpPr>
        <p:spPr bwMode="auto">
          <a:xfrm>
            <a:off x="4292600" y="4392613"/>
            <a:ext cx="149225" cy="147637"/>
          </a:xfrm>
          <a:custGeom>
            <a:avLst/>
            <a:gdLst>
              <a:gd name="T0" fmla="*/ 2147483646 w 19"/>
              <a:gd name="T1" fmla="*/ 2147483646 h 19"/>
              <a:gd name="T2" fmla="*/ 2147483646 w 19"/>
              <a:gd name="T3" fmla="*/ 2147483646 h 19"/>
              <a:gd name="T4" fmla="*/ 2147483646 w 19"/>
              <a:gd name="T5" fmla="*/ 2147483646 h 19"/>
              <a:gd name="T6" fmla="*/ 2147483646 w 19"/>
              <a:gd name="T7" fmla="*/ 2147483646 h 19"/>
              <a:gd name="T8" fmla="*/ 2147483646 w 19"/>
              <a:gd name="T9" fmla="*/ 2147483646 h 19"/>
              <a:gd name="T10" fmla="*/ 2147483646 w 19"/>
              <a:gd name="T11" fmla="*/ 2147483646 h 19"/>
              <a:gd name="T12" fmla="*/ 2147483646 w 19"/>
              <a:gd name="T13" fmla="*/ 0 h 19"/>
              <a:gd name="T14" fmla="*/ 2147483646 w 19"/>
              <a:gd name="T15" fmla="*/ 0 h 19"/>
              <a:gd name="T16" fmla="*/ 2147483646 w 19"/>
              <a:gd name="T17" fmla="*/ 0 h 19"/>
              <a:gd name="T18" fmla="*/ 2147483646 w 19"/>
              <a:gd name="T19" fmla="*/ 2147483646 h 19"/>
              <a:gd name="T20" fmla="*/ 2147483646 w 19"/>
              <a:gd name="T21" fmla="*/ 2147483646 h 19"/>
              <a:gd name="T22" fmla="*/ 2147483646 w 19"/>
              <a:gd name="T23" fmla="*/ 2147483646 h 19"/>
              <a:gd name="T24" fmla="*/ 2147483646 w 19"/>
              <a:gd name="T25" fmla="*/ 2147483646 h 19"/>
              <a:gd name="T26" fmla="*/ 0 w 19"/>
              <a:gd name="T27" fmla="*/ 2147483646 h 19"/>
              <a:gd name="T28" fmla="*/ 2147483646 w 19"/>
              <a:gd name="T29" fmla="*/ 2147483646 h 19"/>
              <a:gd name="T30" fmla="*/ 2147483646 w 19"/>
              <a:gd name="T31" fmla="*/ 2147483646 h 19"/>
              <a:gd name="T32" fmla="*/ 2147483646 w 19"/>
              <a:gd name="T33" fmla="*/ 2147483646 h 19"/>
              <a:gd name="T34" fmla="*/ 2147483646 w 19"/>
              <a:gd name="T35" fmla="*/ 2147483646 h 19"/>
              <a:gd name="T36" fmla="*/ 2147483646 w 19"/>
              <a:gd name="T37" fmla="*/ 2147483646 h 19"/>
              <a:gd name="T38" fmla="*/ 2147483646 w 19"/>
              <a:gd name="T39" fmla="*/ 2147483646 h 19"/>
              <a:gd name="T40" fmla="*/ 2147483646 w 19"/>
              <a:gd name="T41" fmla="*/ 2147483646 h 19"/>
              <a:gd name="T42" fmla="*/ 2147483646 w 19"/>
              <a:gd name="T43" fmla="*/ 2147483646 h 19"/>
              <a:gd name="T44" fmla="*/ 2147483646 w 19"/>
              <a:gd name="T45" fmla="*/ 2147483646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" name="Freeform 314"/>
          <p:cNvSpPr>
            <a:spLocks/>
          </p:cNvSpPr>
          <p:nvPr/>
        </p:nvSpPr>
        <p:spPr bwMode="auto">
          <a:xfrm>
            <a:off x="4216400" y="4448175"/>
            <a:ext cx="106363" cy="92075"/>
          </a:xfrm>
          <a:custGeom>
            <a:avLst/>
            <a:gdLst>
              <a:gd name="T0" fmla="*/ 2147483646 w 14"/>
              <a:gd name="T1" fmla="*/ 2147483646 h 12"/>
              <a:gd name="T2" fmla="*/ 2147483646 w 14"/>
              <a:gd name="T3" fmla="*/ 2147483646 h 12"/>
              <a:gd name="T4" fmla="*/ 2147483646 w 14"/>
              <a:gd name="T5" fmla="*/ 2147483646 h 12"/>
              <a:gd name="T6" fmla="*/ 2147483646 w 14"/>
              <a:gd name="T7" fmla="*/ 2147483646 h 12"/>
              <a:gd name="T8" fmla="*/ 2147483646 w 14"/>
              <a:gd name="T9" fmla="*/ 2147483646 h 12"/>
              <a:gd name="T10" fmla="*/ 2147483646 w 14"/>
              <a:gd name="T11" fmla="*/ 0 h 12"/>
              <a:gd name="T12" fmla="*/ 2147483646 w 14"/>
              <a:gd name="T13" fmla="*/ 2147483646 h 12"/>
              <a:gd name="T14" fmla="*/ 2147483646 w 14"/>
              <a:gd name="T15" fmla="*/ 2147483646 h 12"/>
              <a:gd name="T16" fmla="*/ 0 w 14"/>
              <a:gd name="T17" fmla="*/ 2147483646 h 12"/>
              <a:gd name="T18" fmla="*/ 2147483646 w 14"/>
              <a:gd name="T19" fmla="*/ 2147483646 h 12"/>
              <a:gd name="T20" fmla="*/ 2147483646 w 14"/>
              <a:gd name="T21" fmla="*/ 2147483646 h 12"/>
              <a:gd name="T22" fmla="*/ 2147483646 w 14"/>
              <a:gd name="T23" fmla="*/ 2147483646 h 12"/>
              <a:gd name="T24" fmla="*/ 2147483646 w 14"/>
              <a:gd name="T25" fmla="*/ 2147483646 h 12"/>
              <a:gd name="T26" fmla="*/ 2147483646 w 14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9" name="Freeform 315"/>
          <p:cNvSpPr>
            <a:spLocks/>
          </p:cNvSpPr>
          <p:nvPr/>
        </p:nvSpPr>
        <p:spPr bwMode="auto">
          <a:xfrm>
            <a:off x="4167188" y="4416425"/>
            <a:ext cx="79375" cy="69850"/>
          </a:xfrm>
          <a:custGeom>
            <a:avLst/>
            <a:gdLst>
              <a:gd name="T0" fmla="*/ 2147483646 w 60"/>
              <a:gd name="T1" fmla="*/ 2147483646 h 54"/>
              <a:gd name="T2" fmla="*/ 2147483646 w 60"/>
              <a:gd name="T3" fmla="*/ 2147483646 h 54"/>
              <a:gd name="T4" fmla="*/ 2147483646 w 60"/>
              <a:gd name="T5" fmla="*/ 2147483646 h 54"/>
              <a:gd name="T6" fmla="*/ 2147483646 w 60"/>
              <a:gd name="T7" fmla="*/ 0 h 54"/>
              <a:gd name="T8" fmla="*/ 2147483646 w 60"/>
              <a:gd name="T9" fmla="*/ 0 h 54"/>
              <a:gd name="T10" fmla="*/ 2147483646 w 60"/>
              <a:gd name="T11" fmla="*/ 2147483646 h 54"/>
              <a:gd name="T12" fmla="*/ 0 w 60"/>
              <a:gd name="T13" fmla="*/ 2147483646 h 54"/>
              <a:gd name="T14" fmla="*/ 2147483646 w 60"/>
              <a:gd name="T15" fmla="*/ 2147483646 h 54"/>
              <a:gd name="T16" fmla="*/ 2147483646 w 60"/>
              <a:gd name="T17" fmla="*/ 2147483646 h 54"/>
              <a:gd name="T18" fmla="*/ 2147483646 w 60"/>
              <a:gd name="T19" fmla="*/ 2147483646 h 54"/>
              <a:gd name="T20" fmla="*/ 2147483646 w 60"/>
              <a:gd name="T21" fmla="*/ 2147483646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0" name="Rectangle 316"/>
          <p:cNvSpPr>
            <a:spLocks noChangeArrowheads="1"/>
          </p:cNvSpPr>
          <p:nvPr/>
        </p:nvSpPr>
        <p:spPr bwMode="auto">
          <a:xfrm>
            <a:off x="4283075" y="3940175"/>
            <a:ext cx="9525" cy="23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71" name="Freeform 317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2" name="Freeform 318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3" name="Freeform 327"/>
          <p:cNvSpPr>
            <a:spLocks/>
          </p:cNvSpPr>
          <p:nvPr/>
        </p:nvSpPr>
        <p:spPr bwMode="auto">
          <a:xfrm>
            <a:off x="5743575" y="3657600"/>
            <a:ext cx="25400" cy="17463"/>
          </a:xfrm>
          <a:custGeom>
            <a:avLst/>
            <a:gdLst>
              <a:gd name="T0" fmla="*/ 0 w 18"/>
              <a:gd name="T1" fmla="*/ 0 h 12"/>
              <a:gd name="T2" fmla="*/ 2147483646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4" name="Freeform 328"/>
          <p:cNvSpPr>
            <a:spLocks/>
          </p:cNvSpPr>
          <p:nvPr/>
        </p:nvSpPr>
        <p:spPr bwMode="auto">
          <a:xfrm>
            <a:off x="5707063" y="3619500"/>
            <a:ext cx="14287" cy="23813"/>
          </a:xfrm>
          <a:custGeom>
            <a:avLst/>
            <a:gdLst>
              <a:gd name="T0" fmla="*/ 0 w 12"/>
              <a:gd name="T1" fmla="*/ 0 h 18"/>
              <a:gd name="T2" fmla="*/ 2147483646 w 12"/>
              <a:gd name="T3" fmla="*/ 2147483646 h 18"/>
              <a:gd name="T4" fmla="*/ 2147483646 w 12"/>
              <a:gd name="T5" fmla="*/ 2147483646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5" name="Freeform 334"/>
          <p:cNvSpPr>
            <a:spLocks/>
          </p:cNvSpPr>
          <p:nvPr/>
        </p:nvSpPr>
        <p:spPr bwMode="auto">
          <a:xfrm>
            <a:off x="5013325" y="2206625"/>
            <a:ext cx="266700" cy="585788"/>
          </a:xfrm>
          <a:custGeom>
            <a:avLst/>
            <a:gdLst>
              <a:gd name="T0" fmla="*/ 2147483646 w 34"/>
              <a:gd name="T1" fmla="*/ 2147483646 h 75"/>
              <a:gd name="T2" fmla="*/ 2147483646 w 34"/>
              <a:gd name="T3" fmla="*/ 2147483646 h 75"/>
              <a:gd name="T4" fmla="*/ 2147483646 w 34"/>
              <a:gd name="T5" fmla="*/ 2147483646 h 75"/>
              <a:gd name="T6" fmla="*/ 2147483646 w 34"/>
              <a:gd name="T7" fmla="*/ 2147483646 h 75"/>
              <a:gd name="T8" fmla="*/ 2147483646 w 34"/>
              <a:gd name="T9" fmla="*/ 2147483646 h 75"/>
              <a:gd name="T10" fmla="*/ 2147483646 w 34"/>
              <a:gd name="T11" fmla="*/ 2147483646 h 75"/>
              <a:gd name="T12" fmla="*/ 2147483646 w 34"/>
              <a:gd name="T13" fmla="*/ 2147483646 h 75"/>
              <a:gd name="T14" fmla="*/ 2147483646 w 34"/>
              <a:gd name="T15" fmla="*/ 2147483646 h 75"/>
              <a:gd name="T16" fmla="*/ 2147483646 w 34"/>
              <a:gd name="T17" fmla="*/ 2147483646 h 75"/>
              <a:gd name="T18" fmla="*/ 2147483646 w 34"/>
              <a:gd name="T19" fmla="*/ 2147483646 h 75"/>
              <a:gd name="T20" fmla="*/ 2147483646 w 34"/>
              <a:gd name="T21" fmla="*/ 2147483646 h 75"/>
              <a:gd name="T22" fmla="*/ 2147483646 w 34"/>
              <a:gd name="T23" fmla="*/ 2147483646 h 75"/>
              <a:gd name="T24" fmla="*/ 2147483646 w 34"/>
              <a:gd name="T25" fmla="*/ 2147483646 h 75"/>
              <a:gd name="T26" fmla="*/ 2147483646 w 34"/>
              <a:gd name="T27" fmla="*/ 2147483646 h 75"/>
              <a:gd name="T28" fmla="*/ 2147483646 w 34"/>
              <a:gd name="T29" fmla="*/ 2147483646 h 75"/>
              <a:gd name="T30" fmla="*/ 2147483646 w 34"/>
              <a:gd name="T31" fmla="*/ 2147483646 h 75"/>
              <a:gd name="T32" fmla="*/ 2147483646 w 34"/>
              <a:gd name="T33" fmla="*/ 2147483646 h 75"/>
              <a:gd name="T34" fmla="*/ 2147483646 w 34"/>
              <a:gd name="T35" fmla="*/ 2147483646 h 75"/>
              <a:gd name="T36" fmla="*/ 2147483646 w 34"/>
              <a:gd name="T37" fmla="*/ 2147483646 h 75"/>
              <a:gd name="T38" fmla="*/ 2147483646 w 34"/>
              <a:gd name="T39" fmla="*/ 2147483646 h 75"/>
              <a:gd name="T40" fmla="*/ 2147483646 w 34"/>
              <a:gd name="T41" fmla="*/ 2147483646 h 75"/>
              <a:gd name="T42" fmla="*/ 2147483646 w 34"/>
              <a:gd name="T43" fmla="*/ 0 h 75"/>
              <a:gd name="T44" fmla="*/ 2147483646 w 34"/>
              <a:gd name="T45" fmla="*/ 2147483646 h 75"/>
              <a:gd name="T46" fmla="*/ 2147483646 w 34"/>
              <a:gd name="T47" fmla="*/ 2147483646 h 75"/>
              <a:gd name="T48" fmla="*/ 2147483646 w 34"/>
              <a:gd name="T49" fmla="*/ 2147483646 h 75"/>
              <a:gd name="T50" fmla="*/ 2147483646 w 34"/>
              <a:gd name="T51" fmla="*/ 2147483646 h 75"/>
              <a:gd name="T52" fmla="*/ 2147483646 w 34"/>
              <a:gd name="T53" fmla="*/ 2147483646 h 75"/>
              <a:gd name="T54" fmla="*/ 2147483646 w 34"/>
              <a:gd name="T55" fmla="*/ 2147483646 h 75"/>
              <a:gd name="T56" fmla="*/ 2147483646 w 34"/>
              <a:gd name="T57" fmla="*/ 2147483646 h 75"/>
              <a:gd name="T58" fmla="*/ 2147483646 w 34"/>
              <a:gd name="T59" fmla="*/ 2147483646 h 75"/>
              <a:gd name="T60" fmla="*/ 2147483646 w 34"/>
              <a:gd name="T61" fmla="*/ 2147483646 h 75"/>
              <a:gd name="T62" fmla="*/ 2147483646 w 34"/>
              <a:gd name="T63" fmla="*/ 2147483646 h 75"/>
              <a:gd name="T64" fmla="*/ 0 w 34"/>
              <a:gd name="T65" fmla="*/ 2147483646 h 75"/>
              <a:gd name="T66" fmla="*/ 2147483646 w 34"/>
              <a:gd name="T67" fmla="*/ 2147483646 h 75"/>
              <a:gd name="T68" fmla="*/ 2147483646 w 34"/>
              <a:gd name="T69" fmla="*/ 2147483646 h 75"/>
              <a:gd name="T70" fmla="*/ 2147483646 w 34"/>
              <a:gd name="T71" fmla="*/ 2147483646 h 75"/>
              <a:gd name="T72" fmla="*/ 2147483646 w 34"/>
              <a:gd name="T73" fmla="*/ 2147483646 h 75"/>
              <a:gd name="T74" fmla="*/ 2147483646 w 34"/>
              <a:gd name="T75" fmla="*/ 2147483646 h 75"/>
              <a:gd name="T76" fmla="*/ 2147483646 w 34"/>
              <a:gd name="T77" fmla="*/ 2147483646 h 75"/>
              <a:gd name="T78" fmla="*/ 2147483646 w 34"/>
              <a:gd name="T79" fmla="*/ 2147483646 h 75"/>
              <a:gd name="T80" fmla="*/ 2147483646 w 34"/>
              <a:gd name="T81" fmla="*/ 2147483646 h 75"/>
              <a:gd name="T82" fmla="*/ 2147483646 w 34"/>
              <a:gd name="T83" fmla="*/ 2147483646 h 75"/>
              <a:gd name="T84" fmla="*/ 2147483646 w 34"/>
              <a:gd name="T85" fmla="*/ 2147483646 h 75"/>
              <a:gd name="T86" fmla="*/ 2147483646 w 34"/>
              <a:gd name="T87" fmla="*/ 2147483646 h 75"/>
              <a:gd name="T88" fmla="*/ 2147483646 w 34"/>
              <a:gd name="T89" fmla="*/ 2147483646 h 75"/>
              <a:gd name="T90" fmla="*/ 2147483646 w 34"/>
              <a:gd name="T91" fmla="*/ 2147483646 h 75"/>
              <a:gd name="T92" fmla="*/ 2147483646 w 34"/>
              <a:gd name="T93" fmla="*/ 2147483646 h 75"/>
              <a:gd name="T94" fmla="*/ 2147483646 w 34"/>
              <a:gd name="T95" fmla="*/ 2147483646 h 75"/>
              <a:gd name="T96" fmla="*/ 2147483646 w 34"/>
              <a:gd name="T97" fmla="*/ 2147483646 h 75"/>
              <a:gd name="T98" fmla="*/ 2147483646 w 34"/>
              <a:gd name="T99" fmla="*/ 2147483646 h 75"/>
              <a:gd name="T100" fmla="*/ 2147483646 w 34"/>
              <a:gd name="T101" fmla="*/ 2147483646 h 75"/>
              <a:gd name="T102" fmla="*/ 2147483646 w 34"/>
              <a:gd name="T103" fmla="*/ 2147483646 h 75"/>
              <a:gd name="T104" fmla="*/ 2147483646 w 34"/>
              <a:gd name="T105" fmla="*/ 2147483646 h 75"/>
              <a:gd name="T106" fmla="*/ 2147483646 w 34"/>
              <a:gd name="T107" fmla="*/ 2147483646 h 75"/>
              <a:gd name="T108" fmla="*/ 2147483646 w 34"/>
              <a:gd name="T109" fmla="*/ 2147483646 h 75"/>
              <a:gd name="T110" fmla="*/ 2147483646 w 34"/>
              <a:gd name="T111" fmla="*/ 2147483646 h 75"/>
              <a:gd name="T112" fmla="*/ 2147483646 w 34"/>
              <a:gd name="T113" fmla="*/ 2147483646 h 75"/>
              <a:gd name="T114" fmla="*/ 2147483646 w 34"/>
              <a:gd name="T115" fmla="*/ 2147483646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6" name="Freeform 335"/>
          <p:cNvSpPr>
            <a:spLocks/>
          </p:cNvSpPr>
          <p:nvPr/>
        </p:nvSpPr>
        <p:spPr bwMode="auto">
          <a:xfrm>
            <a:off x="5287963" y="3135313"/>
            <a:ext cx="15875" cy="7937"/>
          </a:xfrm>
          <a:custGeom>
            <a:avLst/>
            <a:gdLst>
              <a:gd name="T0" fmla="*/ 2147483646 w 12"/>
              <a:gd name="T1" fmla="*/ 2147483646 h 6"/>
              <a:gd name="T2" fmla="*/ 0 w 12"/>
              <a:gd name="T3" fmla="*/ 0 h 6"/>
              <a:gd name="T4" fmla="*/ 0 w 12"/>
              <a:gd name="T5" fmla="*/ 2147483646 h 6"/>
              <a:gd name="T6" fmla="*/ 2147483646 w 12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" name="Freeform 336"/>
          <p:cNvSpPr>
            <a:spLocks/>
          </p:cNvSpPr>
          <p:nvPr/>
        </p:nvSpPr>
        <p:spPr bwMode="auto">
          <a:xfrm>
            <a:off x="5178806" y="1549400"/>
            <a:ext cx="3792537" cy="2030413"/>
          </a:xfrm>
          <a:custGeom>
            <a:avLst/>
            <a:gdLst>
              <a:gd name="T0" fmla="*/ 2147483646 w 483"/>
              <a:gd name="T1" fmla="*/ 2147483646 h 260"/>
              <a:gd name="T2" fmla="*/ 2147483646 w 483"/>
              <a:gd name="T3" fmla="*/ 2147483646 h 260"/>
              <a:gd name="T4" fmla="*/ 2147483646 w 483"/>
              <a:gd name="T5" fmla="*/ 2147483646 h 260"/>
              <a:gd name="T6" fmla="*/ 2147483646 w 483"/>
              <a:gd name="T7" fmla="*/ 2147483646 h 260"/>
              <a:gd name="T8" fmla="*/ 2147483646 w 483"/>
              <a:gd name="T9" fmla="*/ 2147483646 h 260"/>
              <a:gd name="T10" fmla="*/ 2147483646 w 483"/>
              <a:gd name="T11" fmla="*/ 2147483646 h 260"/>
              <a:gd name="T12" fmla="*/ 2147483646 w 483"/>
              <a:gd name="T13" fmla="*/ 2147483646 h 260"/>
              <a:gd name="T14" fmla="*/ 2147483646 w 483"/>
              <a:gd name="T15" fmla="*/ 2147483646 h 260"/>
              <a:gd name="T16" fmla="*/ 2147483646 w 483"/>
              <a:gd name="T17" fmla="*/ 2147483646 h 260"/>
              <a:gd name="T18" fmla="*/ 2147483646 w 483"/>
              <a:gd name="T19" fmla="*/ 2147483646 h 260"/>
              <a:gd name="T20" fmla="*/ 2147483646 w 483"/>
              <a:gd name="T21" fmla="*/ 2147483646 h 260"/>
              <a:gd name="T22" fmla="*/ 2147483646 w 483"/>
              <a:gd name="T23" fmla="*/ 2147483646 h 260"/>
              <a:gd name="T24" fmla="*/ 2147483646 w 483"/>
              <a:gd name="T25" fmla="*/ 2147483646 h 260"/>
              <a:gd name="T26" fmla="*/ 2147483646 w 483"/>
              <a:gd name="T27" fmla="*/ 2147483646 h 260"/>
              <a:gd name="T28" fmla="*/ 2147483646 w 483"/>
              <a:gd name="T29" fmla="*/ 2147483646 h 260"/>
              <a:gd name="T30" fmla="*/ 2147483646 w 483"/>
              <a:gd name="T31" fmla="*/ 2147483646 h 260"/>
              <a:gd name="T32" fmla="*/ 2147483646 w 483"/>
              <a:gd name="T33" fmla="*/ 2147483646 h 260"/>
              <a:gd name="T34" fmla="*/ 2147483646 w 483"/>
              <a:gd name="T35" fmla="*/ 2147483646 h 260"/>
              <a:gd name="T36" fmla="*/ 2147483646 w 483"/>
              <a:gd name="T37" fmla="*/ 2147483646 h 260"/>
              <a:gd name="T38" fmla="*/ 2147483646 w 483"/>
              <a:gd name="T39" fmla="*/ 2147483646 h 260"/>
              <a:gd name="T40" fmla="*/ 2147483646 w 483"/>
              <a:gd name="T41" fmla="*/ 2147483646 h 260"/>
              <a:gd name="T42" fmla="*/ 2147483646 w 483"/>
              <a:gd name="T43" fmla="*/ 2147483646 h 260"/>
              <a:gd name="T44" fmla="*/ 2147483646 w 483"/>
              <a:gd name="T45" fmla="*/ 2147483646 h 260"/>
              <a:gd name="T46" fmla="*/ 2147483646 w 483"/>
              <a:gd name="T47" fmla="*/ 2147483646 h 260"/>
              <a:gd name="T48" fmla="*/ 2147483646 w 483"/>
              <a:gd name="T49" fmla="*/ 2147483646 h 260"/>
              <a:gd name="T50" fmla="*/ 2147483646 w 483"/>
              <a:gd name="T51" fmla="*/ 2147483646 h 260"/>
              <a:gd name="T52" fmla="*/ 2147483646 w 483"/>
              <a:gd name="T53" fmla="*/ 2147483646 h 260"/>
              <a:gd name="T54" fmla="*/ 2147483646 w 483"/>
              <a:gd name="T55" fmla="*/ 2147483646 h 260"/>
              <a:gd name="T56" fmla="*/ 2147483646 w 483"/>
              <a:gd name="T57" fmla="*/ 2147483646 h 260"/>
              <a:gd name="T58" fmla="*/ 2147483646 w 483"/>
              <a:gd name="T59" fmla="*/ 2147483646 h 260"/>
              <a:gd name="T60" fmla="*/ 2147483646 w 483"/>
              <a:gd name="T61" fmla="*/ 2147483646 h 260"/>
              <a:gd name="T62" fmla="*/ 2147483646 w 483"/>
              <a:gd name="T63" fmla="*/ 2147483646 h 260"/>
              <a:gd name="T64" fmla="*/ 2147483646 w 483"/>
              <a:gd name="T65" fmla="*/ 2147483646 h 260"/>
              <a:gd name="T66" fmla="*/ 2147483646 w 483"/>
              <a:gd name="T67" fmla="*/ 2147483646 h 260"/>
              <a:gd name="T68" fmla="*/ 2147483646 w 483"/>
              <a:gd name="T69" fmla="*/ 2147483646 h 260"/>
              <a:gd name="T70" fmla="*/ 2147483646 w 483"/>
              <a:gd name="T71" fmla="*/ 2147483646 h 260"/>
              <a:gd name="T72" fmla="*/ 2147483646 w 483"/>
              <a:gd name="T73" fmla="*/ 2147483646 h 260"/>
              <a:gd name="T74" fmla="*/ 2147483646 w 483"/>
              <a:gd name="T75" fmla="*/ 2147483646 h 260"/>
              <a:gd name="T76" fmla="*/ 2147483646 w 483"/>
              <a:gd name="T77" fmla="*/ 2147483646 h 260"/>
              <a:gd name="T78" fmla="*/ 2147483646 w 483"/>
              <a:gd name="T79" fmla="*/ 2147483646 h 260"/>
              <a:gd name="T80" fmla="*/ 2147483646 w 483"/>
              <a:gd name="T81" fmla="*/ 2147483646 h 260"/>
              <a:gd name="T82" fmla="*/ 2147483646 w 483"/>
              <a:gd name="T83" fmla="*/ 2147483646 h 260"/>
              <a:gd name="T84" fmla="*/ 2147483646 w 483"/>
              <a:gd name="T85" fmla="*/ 2147483646 h 260"/>
              <a:gd name="T86" fmla="*/ 2147483646 w 483"/>
              <a:gd name="T87" fmla="*/ 2147483646 h 260"/>
              <a:gd name="T88" fmla="*/ 2147483646 w 483"/>
              <a:gd name="T89" fmla="*/ 2147483646 h 260"/>
              <a:gd name="T90" fmla="*/ 2147483646 w 483"/>
              <a:gd name="T91" fmla="*/ 2147483646 h 260"/>
              <a:gd name="T92" fmla="*/ 2147483646 w 483"/>
              <a:gd name="T93" fmla="*/ 2147483646 h 260"/>
              <a:gd name="T94" fmla="*/ 2147483646 w 483"/>
              <a:gd name="T95" fmla="*/ 2147483646 h 260"/>
              <a:gd name="T96" fmla="*/ 2147483646 w 483"/>
              <a:gd name="T97" fmla="*/ 2147483646 h 260"/>
              <a:gd name="T98" fmla="*/ 2147483646 w 483"/>
              <a:gd name="T99" fmla="*/ 2147483646 h 260"/>
              <a:gd name="T100" fmla="*/ 2147483646 w 483"/>
              <a:gd name="T101" fmla="*/ 2147483646 h 260"/>
              <a:gd name="T102" fmla="*/ 2147483646 w 483"/>
              <a:gd name="T103" fmla="*/ 2147483646 h 260"/>
              <a:gd name="T104" fmla="*/ 2147483646 w 483"/>
              <a:gd name="T105" fmla="*/ 2147483646 h 260"/>
              <a:gd name="T106" fmla="*/ 2147483646 w 483"/>
              <a:gd name="T107" fmla="*/ 2147483646 h 260"/>
              <a:gd name="T108" fmla="*/ 2147483646 w 483"/>
              <a:gd name="T109" fmla="*/ 2147483646 h 260"/>
              <a:gd name="T110" fmla="*/ 2147483646 w 483"/>
              <a:gd name="T111" fmla="*/ 2147483646 h 260"/>
              <a:gd name="T112" fmla="*/ 2147483646 w 483"/>
              <a:gd name="T113" fmla="*/ 2147483646 h 260"/>
              <a:gd name="T114" fmla="*/ 2147483646 w 483"/>
              <a:gd name="T115" fmla="*/ 2147483646 h 260"/>
              <a:gd name="T116" fmla="*/ 2147483646 w 483"/>
              <a:gd name="T117" fmla="*/ 2147483646 h 260"/>
              <a:gd name="T118" fmla="*/ 2147483646 w 483"/>
              <a:gd name="T119" fmla="*/ 2147483646 h 260"/>
              <a:gd name="T120" fmla="*/ 2147483646 w 483"/>
              <a:gd name="T121" fmla="*/ 2147483646 h 260"/>
              <a:gd name="T122" fmla="*/ 2147483646 w 483"/>
              <a:gd name="T123" fmla="*/ 2147483646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8" name="Freeform 337"/>
          <p:cNvSpPr>
            <a:spLocks/>
          </p:cNvSpPr>
          <p:nvPr/>
        </p:nvSpPr>
        <p:spPr bwMode="auto">
          <a:xfrm>
            <a:off x="5768975" y="3667125"/>
            <a:ext cx="71438" cy="7938"/>
          </a:xfrm>
          <a:custGeom>
            <a:avLst/>
            <a:gdLst>
              <a:gd name="T0" fmla="*/ 2147483646 w 54"/>
              <a:gd name="T1" fmla="*/ 2147483646 h 6"/>
              <a:gd name="T2" fmla="*/ 2147483646 w 54"/>
              <a:gd name="T3" fmla="*/ 2147483646 h 6"/>
              <a:gd name="T4" fmla="*/ 2147483646 w 54"/>
              <a:gd name="T5" fmla="*/ 0 h 6"/>
              <a:gd name="T6" fmla="*/ 0 w 54"/>
              <a:gd name="T7" fmla="*/ 2147483646 h 6"/>
              <a:gd name="T8" fmla="*/ 2147483646 w 54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9" name="Freeform 338"/>
          <p:cNvSpPr>
            <a:spLocks/>
          </p:cNvSpPr>
          <p:nvPr/>
        </p:nvSpPr>
        <p:spPr bwMode="auto">
          <a:xfrm>
            <a:off x="5659438" y="3009900"/>
            <a:ext cx="1011237" cy="709613"/>
          </a:xfrm>
          <a:custGeom>
            <a:avLst/>
            <a:gdLst>
              <a:gd name="T0" fmla="*/ 2147483646 w 129"/>
              <a:gd name="T1" fmla="*/ 2147483646 h 91"/>
              <a:gd name="T2" fmla="*/ 2147483646 w 129"/>
              <a:gd name="T3" fmla="*/ 2147483646 h 91"/>
              <a:gd name="T4" fmla="*/ 2147483646 w 129"/>
              <a:gd name="T5" fmla="*/ 2147483646 h 91"/>
              <a:gd name="T6" fmla="*/ 2147483646 w 129"/>
              <a:gd name="T7" fmla="*/ 2147483646 h 91"/>
              <a:gd name="T8" fmla="*/ 2147483646 w 129"/>
              <a:gd name="T9" fmla="*/ 2147483646 h 91"/>
              <a:gd name="T10" fmla="*/ 2147483646 w 129"/>
              <a:gd name="T11" fmla="*/ 2147483646 h 91"/>
              <a:gd name="T12" fmla="*/ 2147483646 w 129"/>
              <a:gd name="T13" fmla="*/ 2147483646 h 91"/>
              <a:gd name="T14" fmla="*/ 2147483646 w 129"/>
              <a:gd name="T15" fmla="*/ 2147483646 h 91"/>
              <a:gd name="T16" fmla="*/ 2147483646 w 129"/>
              <a:gd name="T17" fmla="*/ 2147483646 h 91"/>
              <a:gd name="T18" fmla="*/ 2147483646 w 129"/>
              <a:gd name="T19" fmla="*/ 2147483646 h 91"/>
              <a:gd name="T20" fmla="*/ 2147483646 w 129"/>
              <a:gd name="T21" fmla="*/ 2147483646 h 91"/>
              <a:gd name="T22" fmla="*/ 2147483646 w 129"/>
              <a:gd name="T23" fmla="*/ 2147483646 h 91"/>
              <a:gd name="T24" fmla="*/ 2147483646 w 129"/>
              <a:gd name="T25" fmla="*/ 2147483646 h 91"/>
              <a:gd name="T26" fmla="*/ 2147483646 w 129"/>
              <a:gd name="T27" fmla="*/ 2147483646 h 91"/>
              <a:gd name="T28" fmla="*/ 2147483646 w 129"/>
              <a:gd name="T29" fmla="*/ 2147483646 h 91"/>
              <a:gd name="T30" fmla="*/ 0 w 129"/>
              <a:gd name="T31" fmla="*/ 2147483646 h 91"/>
              <a:gd name="T32" fmla="*/ 2147483646 w 129"/>
              <a:gd name="T33" fmla="*/ 2147483646 h 91"/>
              <a:gd name="T34" fmla="*/ 2147483646 w 129"/>
              <a:gd name="T35" fmla="*/ 2147483646 h 91"/>
              <a:gd name="T36" fmla="*/ 2147483646 w 129"/>
              <a:gd name="T37" fmla="*/ 2147483646 h 91"/>
              <a:gd name="T38" fmla="*/ 2147483646 w 129"/>
              <a:gd name="T39" fmla="*/ 2147483646 h 91"/>
              <a:gd name="T40" fmla="*/ 2147483646 w 129"/>
              <a:gd name="T41" fmla="*/ 2147483646 h 91"/>
              <a:gd name="T42" fmla="*/ 2147483646 w 129"/>
              <a:gd name="T43" fmla="*/ 2147483646 h 91"/>
              <a:gd name="T44" fmla="*/ 2147483646 w 129"/>
              <a:gd name="T45" fmla="*/ 2147483646 h 91"/>
              <a:gd name="T46" fmla="*/ 2147483646 w 129"/>
              <a:gd name="T47" fmla="*/ 2147483646 h 91"/>
              <a:gd name="T48" fmla="*/ 2147483646 w 129"/>
              <a:gd name="T49" fmla="*/ 2147483646 h 91"/>
              <a:gd name="T50" fmla="*/ 2147483646 w 129"/>
              <a:gd name="T51" fmla="*/ 2147483646 h 91"/>
              <a:gd name="T52" fmla="*/ 2147483646 w 129"/>
              <a:gd name="T53" fmla="*/ 2147483646 h 91"/>
              <a:gd name="T54" fmla="*/ 2147483646 w 129"/>
              <a:gd name="T55" fmla="*/ 2147483646 h 91"/>
              <a:gd name="T56" fmla="*/ 2147483646 w 129"/>
              <a:gd name="T57" fmla="*/ 2147483646 h 91"/>
              <a:gd name="T58" fmla="*/ 2147483646 w 129"/>
              <a:gd name="T59" fmla="*/ 2147483646 h 91"/>
              <a:gd name="T60" fmla="*/ 2147483646 w 129"/>
              <a:gd name="T61" fmla="*/ 2147483646 h 91"/>
              <a:gd name="T62" fmla="*/ 2147483646 w 129"/>
              <a:gd name="T63" fmla="*/ 2147483646 h 91"/>
              <a:gd name="T64" fmla="*/ 2147483646 w 129"/>
              <a:gd name="T65" fmla="*/ 2147483646 h 91"/>
              <a:gd name="T66" fmla="*/ 2147483646 w 129"/>
              <a:gd name="T67" fmla="*/ 2147483646 h 91"/>
              <a:gd name="T68" fmla="*/ 2147483646 w 129"/>
              <a:gd name="T69" fmla="*/ 2147483646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0" name="Freeform 339"/>
          <p:cNvSpPr>
            <a:spLocks/>
          </p:cNvSpPr>
          <p:nvPr/>
        </p:nvSpPr>
        <p:spPr bwMode="auto">
          <a:xfrm>
            <a:off x="5721350" y="3643313"/>
            <a:ext cx="22225" cy="14287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2147483646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1" name="Rectangle 340"/>
          <p:cNvSpPr>
            <a:spLocks noChangeArrowheads="1"/>
          </p:cNvSpPr>
          <p:nvPr/>
        </p:nvSpPr>
        <p:spPr bwMode="auto">
          <a:xfrm>
            <a:off x="4903788" y="3275013"/>
            <a:ext cx="9525" cy="1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82" name="Freeform 347"/>
          <p:cNvSpPr>
            <a:spLocks/>
          </p:cNvSpPr>
          <p:nvPr/>
        </p:nvSpPr>
        <p:spPr bwMode="auto">
          <a:xfrm>
            <a:off x="4616450" y="2119313"/>
            <a:ext cx="649288" cy="766762"/>
          </a:xfrm>
          <a:custGeom>
            <a:avLst/>
            <a:gdLst>
              <a:gd name="T0" fmla="*/ 2147483646 w 83"/>
              <a:gd name="T1" fmla="*/ 2147483646 h 98"/>
              <a:gd name="T2" fmla="*/ 2147483646 w 83"/>
              <a:gd name="T3" fmla="*/ 2147483646 h 98"/>
              <a:gd name="T4" fmla="*/ 2147483646 w 83"/>
              <a:gd name="T5" fmla="*/ 2147483646 h 98"/>
              <a:gd name="T6" fmla="*/ 2147483646 w 83"/>
              <a:gd name="T7" fmla="*/ 2147483646 h 98"/>
              <a:gd name="T8" fmla="*/ 2147483646 w 83"/>
              <a:gd name="T9" fmla="*/ 2147483646 h 98"/>
              <a:gd name="T10" fmla="*/ 2147483646 w 83"/>
              <a:gd name="T11" fmla="*/ 2147483646 h 98"/>
              <a:gd name="T12" fmla="*/ 2147483646 w 83"/>
              <a:gd name="T13" fmla="*/ 2147483646 h 98"/>
              <a:gd name="T14" fmla="*/ 2147483646 w 83"/>
              <a:gd name="T15" fmla="*/ 2147483646 h 98"/>
              <a:gd name="T16" fmla="*/ 2147483646 w 83"/>
              <a:gd name="T17" fmla="*/ 2147483646 h 98"/>
              <a:gd name="T18" fmla="*/ 2147483646 w 83"/>
              <a:gd name="T19" fmla="*/ 2147483646 h 98"/>
              <a:gd name="T20" fmla="*/ 2147483646 w 83"/>
              <a:gd name="T21" fmla="*/ 2147483646 h 98"/>
              <a:gd name="T22" fmla="*/ 2147483646 w 83"/>
              <a:gd name="T23" fmla="*/ 2147483646 h 98"/>
              <a:gd name="T24" fmla="*/ 2147483646 w 83"/>
              <a:gd name="T25" fmla="*/ 2147483646 h 98"/>
              <a:gd name="T26" fmla="*/ 2147483646 w 83"/>
              <a:gd name="T27" fmla="*/ 2147483646 h 98"/>
              <a:gd name="T28" fmla="*/ 2147483646 w 83"/>
              <a:gd name="T29" fmla="*/ 2147483646 h 98"/>
              <a:gd name="T30" fmla="*/ 2147483646 w 83"/>
              <a:gd name="T31" fmla="*/ 2147483646 h 98"/>
              <a:gd name="T32" fmla="*/ 2147483646 w 83"/>
              <a:gd name="T33" fmla="*/ 2147483646 h 98"/>
              <a:gd name="T34" fmla="*/ 2147483646 w 83"/>
              <a:gd name="T35" fmla="*/ 2147483646 h 98"/>
              <a:gd name="T36" fmla="*/ 2147483646 w 83"/>
              <a:gd name="T37" fmla="*/ 2147483646 h 98"/>
              <a:gd name="T38" fmla="*/ 2147483646 w 83"/>
              <a:gd name="T39" fmla="*/ 2147483646 h 98"/>
              <a:gd name="T40" fmla="*/ 2147483646 w 83"/>
              <a:gd name="T41" fmla="*/ 2147483646 h 98"/>
              <a:gd name="T42" fmla="*/ 2147483646 w 83"/>
              <a:gd name="T43" fmla="*/ 2147483646 h 98"/>
              <a:gd name="T44" fmla="*/ 2147483646 w 83"/>
              <a:gd name="T45" fmla="*/ 2147483646 h 98"/>
              <a:gd name="T46" fmla="*/ 2147483646 w 83"/>
              <a:gd name="T47" fmla="*/ 2147483646 h 98"/>
              <a:gd name="T48" fmla="*/ 2147483646 w 83"/>
              <a:gd name="T49" fmla="*/ 2147483646 h 98"/>
              <a:gd name="T50" fmla="*/ 2147483646 w 83"/>
              <a:gd name="T51" fmla="*/ 0 h 98"/>
              <a:gd name="T52" fmla="*/ 2147483646 w 83"/>
              <a:gd name="T53" fmla="*/ 2147483646 h 98"/>
              <a:gd name="T54" fmla="*/ 2147483646 w 83"/>
              <a:gd name="T55" fmla="*/ 2147483646 h 98"/>
              <a:gd name="T56" fmla="*/ 2147483646 w 83"/>
              <a:gd name="T57" fmla="*/ 2147483646 h 98"/>
              <a:gd name="T58" fmla="*/ 2147483646 w 83"/>
              <a:gd name="T59" fmla="*/ 2147483646 h 98"/>
              <a:gd name="T60" fmla="*/ 2147483646 w 83"/>
              <a:gd name="T61" fmla="*/ 2147483646 h 98"/>
              <a:gd name="T62" fmla="*/ 2147483646 w 83"/>
              <a:gd name="T63" fmla="*/ 2147483646 h 98"/>
              <a:gd name="T64" fmla="*/ 2147483646 w 83"/>
              <a:gd name="T65" fmla="*/ 2147483646 h 98"/>
              <a:gd name="T66" fmla="*/ 2147483646 w 83"/>
              <a:gd name="T67" fmla="*/ 2147483646 h 98"/>
              <a:gd name="T68" fmla="*/ 2147483646 w 83"/>
              <a:gd name="T69" fmla="*/ 2147483646 h 98"/>
              <a:gd name="T70" fmla="*/ 2147483646 w 83"/>
              <a:gd name="T71" fmla="*/ 2147483646 h 98"/>
              <a:gd name="T72" fmla="*/ 2147483646 w 83"/>
              <a:gd name="T73" fmla="*/ 2147483646 h 98"/>
              <a:gd name="T74" fmla="*/ 2147483646 w 83"/>
              <a:gd name="T75" fmla="*/ 2147483646 h 98"/>
              <a:gd name="T76" fmla="*/ 2147483646 w 83"/>
              <a:gd name="T77" fmla="*/ 2147483646 h 98"/>
              <a:gd name="T78" fmla="*/ 2147483646 w 83"/>
              <a:gd name="T79" fmla="*/ 2147483646 h 98"/>
              <a:gd name="T80" fmla="*/ 2147483646 w 83"/>
              <a:gd name="T81" fmla="*/ 2147483646 h 98"/>
              <a:gd name="T82" fmla="*/ 2147483646 w 83"/>
              <a:gd name="T83" fmla="*/ 2147483646 h 98"/>
              <a:gd name="T84" fmla="*/ 2147483646 w 83"/>
              <a:gd name="T85" fmla="*/ 2147483646 h 98"/>
              <a:gd name="T86" fmla="*/ 2147483646 w 83"/>
              <a:gd name="T87" fmla="*/ 2147483646 h 98"/>
              <a:gd name="T88" fmla="*/ 2147483646 w 83"/>
              <a:gd name="T89" fmla="*/ 2147483646 h 98"/>
              <a:gd name="T90" fmla="*/ 2147483646 w 83"/>
              <a:gd name="T91" fmla="*/ 2147483646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3" name="Freeform 348"/>
          <p:cNvSpPr>
            <a:spLocks/>
          </p:cNvSpPr>
          <p:nvPr/>
        </p:nvSpPr>
        <p:spPr bwMode="auto">
          <a:xfrm>
            <a:off x="4772025" y="2268538"/>
            <a:ext cx="320675" cy="733425"/>
          </a:xfrm>
          <a:custGeom>
            <a:avLst/>
            <a:gdLst>
              <a:gd name="T0" fmla="*/ 2147483646 w 10000"/>
              <a:gd name="T1" fmla="*/ 2147483646 h 9895"/>
              <a:gd name="T2" fmla="*/ 2147483646 w 10000"/>
              <a:gd name="T3" fmla="*/ 2147483646 h 9895"/>
              <a:gd name="T4" fmla="*/ 2147483646 w 10000"/>
              <a:gd name="T5" fmla="*/ 2147483646 h 9895"/>
              <a:gd name="T6" fmla="*/ 2147483646 w 10000"/>
              <a:gd name="T7" fmla="*/ 2147483646 h 9895"/>
              <a:gd name="T8" fmla="*/ 2147483646 w 10000"/>
              <a:gd name="T9" fmla="*/ 0 h 9895"/>
              <a:gd name="T10" fmla="*/ 2147483646 w 10000"/>
              <a:gd name="T11" fmla="*/ 2147483646 h 9895"/>
              <a:gd name="T12" fmla="*/ 2147483646 w 10000"/>
              <a:gd name="T13" fmla="*/ 2147483646 h 9895"/>
              <a:gd name="T14" fmla="*/ 2147483646 w 10000"/>
              <a:gd name="T15" fmla="*/ 2147483646 h 9895"/>
              <a:gd name="T16" fmla="*/ 2147483646 w 10000"/>
              <a:gd name="T17" fmla="*/ 2147483646 h 9895"/>
              <a:gd name="T18" fmla="*/ 2147483646 w 10000"/>
              <a:gd name="T19" fmla="*/ 2147483646 h 9895"/>
              <a:gd name="T20" fmla="*/ 2147483646 w 10000"/>
              <a:gd name="T21" fmla="*/ 2147483646 h 9895"/>
              <a:gd name="T22" fmla="*/ 2147483646 w 10000"/>
              <a:gd name="T23" fmla="*/ 2147483646 h 9895"/>
              <a:gd name="T24" fmla="*/ 2147483646 w 10000"/>
              <a:gd name="T25" fmla="*/ 2147483646 h 9895"/>
              <a:gd name="T26" fmla="*/ 2147483646 w 10000"/>
              <a:gd name="T27" fmla="*/ 2147483646 h 9895"/>
              <a:gd name="T28" fmla="*/ 2147483646 w 10000"/>
              <a:gd name="T29" fmla="*/ 2147483646 h 9895"/>
              <a:gd name="T30" fmla="*/ 2147483646 w 10000"/>
              <a:gd name="T31" fmla="*/ 2147483646 h 9895"/>
              <a:gd name="T32" fmla="*/ 2147483646 w 10000"/>
              <a:gd name="T33" fmla="*/ 2147483646 h 9895"/>
              <a:gd name="T34" fmla="*/ 2147483646 w 10000"/>
              <a:gd name="T35" fmla="*/ 2147483646 h 9895"/>
              <a:gd name="T36" fmla="*/ 2147483646 w 10000"/>
              <a:gd name="T37" fmla="*/ 2147483646 h 9895"/>
              <a:gd name="T38" fmla="*/ 2147483646 w 10000"/>
              <a:gd name="T39" fmla="*/ 2147483646 h 9895"/>
              <a:gd name="T40" fmla="*/ 2147483646 w 10000"/>
              <a:gd name="T41" fmla="*/ 2147483646 h 9895"/>
              <a:gd name="T42" fmla="*/ 2147483646 w 10000"/>
              <a:gd name="T43" fmla="*/ 2147483646 h 9895"/>
              <a:gd name="T44" fmla="*/ 2147483646 w 10000"/>
              <a:gd name="T45" fmla="*/ 2147483646 h 9895"/>
              <a:gd name="T46" fmla="*/ 2147483646 w 10000"/>
              <a:gd name="T47" fmla="*/ 2147483646 h 9895"/>
              <a:gd name="T48" fmla="*/ 2147483646 w 10000"/>
              <a:gd name="T49" fmla="*/ 2147483646 h 9895"/>
              <a:gd name="T50" fmla="*/ 2147483646 w 10000"/>
              <a:gd name="T51" fmla="*/ 2147483646 h 9895"/>
              <a:gd name="T52" fmla="*/ 2147483646 w 10000"/>
              <a:gd name="T53" fmla="*/ 2147483646 h 9895"/>
              <a:gd name="T54" fmla="*/ 2147483646 w 10000"/>
              <a:gd name="T55" fmla="*/ 2147483646 h 9895"/>
              <a:gd name="T56" fmla="*/ 2147483646 w 10000"/>
              <a:gd name="T57" fmla="*/ 2147483646 h 9895"/>
              <a:gd name="T58" fmla="*/ 2147483646 w 10000"/>
              <a:gd name="T59" fmla="*/ 2147483646 h 9895"/>
              <a:gd name="T60" fmla="*/ 2147483646 w 10000"/>
              <a:gd name="T61" fmla="*/ 2147483646 h 9895"/>
              <a:gd name="T62" fmla="*/ 2147483646 w 10000"/>
              <a:gd name="T63" fmla="*/ 2147483646 h 9895"/>
              <a:gd name="T64" fmla="*/ 2147483646 w 10000"/>
              <a:gd name="T65" fmla="*/ 2147483646 h 9895"/>
              <a:gd name="T66" fmla="*/ 2147483646 w 10000"/>
              <a:gd name="T67" fmla="*/ 2147483646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4" name="Freeform 349"/>
          <p:cNvSpPr>
            <a:spLocks/>
          </p:cNvSpPr>
          <p:nvPr/>
        </p:nvSpPr>
        <p:spPr bwMode="auto">
          <a:xfrm>
            <a:off x="5046663" y="3135313"/>
            <a:ext cx="446087" cy="287337"/>
          </a:xfrm>
          <a:custGeom>
            <a:avLst/>
            <a:gdLst>
              <a:gd name="T0" fmla="*/ 2147483646 w 57"/>
              <a:gd name="T1" fmla="*/ 2147483646 h 37"/>
              <a:gd name="T2" fmla="*/ 2147483646 w 57"/>
              <a:gd name="T3" fmla="*/ 2147483646 h 37"/>
              <a:gd name="T4" fmla="*/ 2147483646 w 57"/>
              <a:gd name="T5" fmla="*/ 2147483646 h 37"/>
              <a:gd name="T6" fmla="*/ 2147483646 w 57"/>
              <a:gd name="T7" fmla="*/ 2147483646 h 37"/>
              <a:gd name="T8" fmla="*/ 2147483646 w 57"/>
              <a:gd name="T9" fmla="*/ 2147483646 h 37"/>
              <a:gd name="T10" fmla="*/ 2147483646 w 57"/>
              <a:gd name="T11" fmla="*/ 2147483646 h 37"/>
              <a:gd name="T12" fmla="*/ 2147483646 w 57"/>
              <a:gd name="T13" fmla="*/ 2147483646 h 37"/>
              <a:gd name="T14" fmla="*/ 2147483646 w 57"/>
              <a:gd name="T15" fmla="*/ 2147483646 h 37"/>
              <a:gd name="T16" fmla="*/ 2147483646 w 57"/>
              <a:gd name="T17" fmla="*/ 2147483646 h 37"/>
              <a:gd name="T18" fmla="*/ 2147483646 w 57"/>
              <a:gd name="T19" fmla="*/ 2147483646 h 37"/>
              <a:gd name="T20" fmla="*/ 2147483646 w 57"/>
              <a:gd name="T21" fmla="*/ 2147483646 h 37"/>
              <a:gd name="T22" fmla="*/ 2147483646 w 57"/>
              <a:gd name="T23" fmla="*/ 0 h 37"/>
              <a:gd name="T24" fmla="*/ 2147483646 w 57"/>
              <a:gd name="T25" fmla="*/ 0 h 37"/>
              <a:gd name="T26" fmla="*/ 2147483646 w 57"/>
              <a:gd name="T27" fmla="*/ 2147483646 h 37"/>
              <a:gd name="T28" fmla="*/ 2147483646 w 57"/>
              <a:gd name="T29" fmla="*/ 2147483646 h 37"/>
              <a:gd name="T30" fmla="*/ 2147483646 w 57"/>
              <a:gd name="T31" fmla="*/ 2147483646 h 37"/>
              <a:gd name="T32" fmla="*/ 2147483646 w 57"/>
              <a:gd name="T33" fmla="*/ 2147483646 h 37"/>
              <a:gd name="T34" fmla="*/ 2147483646 w 57"/>
              <a:gd name="T35" fmla="*/ 2147483646 h 37"/>
              <a:gd name="T36" fmla="*/ 2147483646 w 57"/>
              <a:gd name="T37" fmla="*/ 2147483646 h 37"/>
              <a:gd name="T38" fmla="*/ 2147483646 w 57"/>
              <a:gd name="T39" fmla="*/ 2147483646 h 37"/>
              <a:gd name="T40" fmla="*/ 2147483646 w 57"/>
              <a:gd name="T41" fmla="*/ 2147483646 h 37"/>
              <a:gd name="T42" fmla="*/ 2147483646 w 57"/>
              <a:gd name="T43" fmla="*/ 2147483646 h 37"/>
              <a:gd name="T44" fmla="*/ 0 w 57"/>
              <a:gd name="T45" fmla="*/ 2147483646 h 37"/>
              <a:gd name="T46" fmla="*/ 0 w 57"/>
              <a:gd name="T47" fmla="*/ 2147483646 h 37"/>
              <a:gd name="T48" fmla="*/ 2147483646 w 57"/>
              <a:gd name="T49" fmla="*/ 2147483646 h 37"/>
              <a:gd name="T50" fmla="*/ 2147483646 w 57"/>
              <a:gd name="T51" fmla="*/ 2147483646 h 37"/>
              <a:gd name="T52" fmla="*/ 2147483646 w 57"/>
              <a:gd name="T53" fmla="*/ 2147483646 h 37"/>
              <a:gd name="T54" fmla="*/ 2147483646 w 57"/>
              <a:gd name="T55" fmla="*/ 2147483646 h 37"/>
              <a:gd name="T56" fmla="*/ 2147483646 w 57"/>
              <a:gd name="T57" fmla="*/ 2147483646 h 37"/>
              <a:gd name="T58" fmla="*/ 2147483646 w 57"/>
              <a:gd name="T59" fmla="*/ 2147483646 h 37"/>
              <a:gd name="T60" fmla="*/ 2147483646 w 57"/>
              <a:gd name="T61" fmla="*/ 2147483646 h 37"/>
              <a:gd name="T62" fmla="*/ 2147483646 w 57"/>
              <a:gd name="T63" fmla="*/ 2147483646 h 37"/>
              <a:gd name="T64" fmla="*/ 2147483646 w 57"/>
              <a:gd name="T65" fmla="*/ 2147483646 h 37"/>
              <a:gd name="T66" fmla="*/ 2147483646 w 57"/>
              <a:gd name="T67" fmla="*/ 2147483646 h 37"/>
              <a:gd name="T68" fmla="*/ 2147483646 w 57"/>
              <a:gd name="T69" fmla="*/ 2147483646 h 37"/>
              <a:gd name="T70" fmla="*/ 2147483646 w 57"/>
              <a:gd name="T71" fmla="*/ 2147483646 h 37"/>
              <a:gd name="T72" fmla="*/ 2147483646 w 57"/>
              <a:gd name="T73" fmla="*/ 2147483646 h 37"/>
              <a:gd name="T74" fmla="*/ 2147483646 w 57"/>
              <a:gd name="T75" fmla="*/ 2147483646 h 37"/>
              <a:gd name="T76" fmla="*/ 2147483646 w 57"/>
              <a:gd name="T77" fmla="*/ 2147483646 h 37"/>
              <a:gd name="T78" fmla="*/ 2147483646 w 57"/>
              <a:gd name="T79" fmla="*/ 2147483646 h 37"/>
              <a:gd name="T80" fmla="*/ 2147483646 w 57"/>
              <a:gd name="T81" fmla="*/ 2147483646 h 37"/>
              <a:gd name="T82" fmla="*/ 2147483646 w 57"/>
              <a:gd name="T83" fmla="*/ 2147483646 h 37"/>
              <a:gd name="T84" fmla="*/ 2147483646 w 57"/>
              <a:gd name="T85" fmla="*/ 2147483646 h 37"/>
              <a:gd name="T86" fmla="*/ 2147483646 w 57"/>
              <a:gd name="T87" fmla="*/ 2147483646 h 37"/>
              <a:gd name="T88" fmla="*/ 2147483646 w 57"/>
              <a:gd name="T89" fmla="*/ 2147483646 h 37"/>
              <a:gd name="T90" fmla="*/ 2147483646 w 57"/>
              <a:gd name="T91" fmla="*/ 2147483646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5" name="Freeform 350"/>
          <p:cNvSpPr>
            <a:spLocks/>
          </p:cNvSpPr>
          <p:nvPr/>
        </p:nvSpPr>
        <p:spPr bwMode="auto">
          <a:xfrm>
            <a:off x="5303838" y="3135313"/>
            <a:ext cx="55562" cy="30162"/>
          </a:xfrm>
          <a:custGeom>
            <a:avLst/>
            <a:gdLst>
              <a:gd name="T0" fmla="*/ 2147483646 w 42"/>
              <a:gd name="T1" fmla="*/ 2147483646 h 24"/>
              <a:gd name="T2" fmla="*/ 2147483646 w 42"/>
              <a:gd name="T3" fmla="*/ 0 h 24"/>
              <a:gd name="T4" fmla="*/ 0 w 42"/>
              <a:gd name="T5" fmla="*/ 2147483646 h 24"/>
              <a:gd name="T6" fmla="*/ 2147483646 w 42"/>
              <a:gd name="T7" fmla="*/ 2147483646 h 24"/>
              <a:gd name="T8" fmla="*/ 2147483646 w 42"/>
              <a:gd name="T9" fmla="*/ 2147483646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6" name="Freeform 359"/>
          <p:cNvSpPr>
            <a:spLocks/>
          </p:cNvSpPr>
          <p:nvPr/>
        </p:nvSpPr>
        <p:spPr bwMode="auto">
          <a:xfrm>
            <a:off x="4991100" y="3009900"/>
            <a:ext cx="77788" cy="47625"/>
          </a:xfrm>
          <a:custGeom>
            <a:avLst/>
            <a:gdLst>
              <a:gd name="T0" fmla="*/ 2147483646 w 60"/>
              <a:gd name="T1" fmla="*/ 2147483646 h 36"/>
              <a:gd name="T2" fmla="*/ 2147483646 w 60"/>
              <a:gd name="T3" fmla="*/ 2147483646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0 h 36"/>
              <a:gd name="T10" fmla="*/ 2147483646 w 60"/>
              <a:gd name="T11" fmla="*/ 0 h 36"/>
              <a:gd name="T12" fmla="*/ 2147483646 w 60"/>
              <a:gd name="T13" fmla="*/ 2147483646 h 36"/>
              <a:gd name="T14" fmla="*/ 0 w 60"/>
              <a:gd name="T15" fmla="*/ 2147483646 h 36"/>
              <a:gd name="T16" fmla="*/ 2147483646 w 60"/>
              <a:gd name="T17" fmla="*/ 2147483646 h 36"/>
              <a:gd name="T18" fmla="*/ 2147483646 w 60"/>
              <a:gd name="T19" fmla="*/ 2147483646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7" name="Freeform 360"/>
          <p:cNvSpPr>
            <a:spLocks/>
          </p:cNvSpPr>
          <p:nvPr/>
        </p:nvSpPr>
        <p:spPr bwMode="auto">
          <a:xfrm>
            <a:off x="4849813" y="3033713"/>
            <a:ext cx="242887" cy="217487"/>
          </a:xfrm>
          <a:custGeom>
            <a:avLst/>
            <a:gdLst>
              <a:gd name="T0" fmla="*/ 2147483646 w 31"/>
              <a:gd name="T1" fmla="*/ 2147483646 h 28"/>
              <a:gd name="T2" fmla="*/ 2147483646 w 31"/>
              <a:gd name="T3" fmla="*/ 2147483646 h 28"/>
              <a:gd name="T4" fmla="*/ 2147483646 w 31"/>
              <a:gd name="T5" fmla="*/ 2147483646 h 28"/>
              <a:gd name="T6" fmla="*/ 2147483646 w 31"/>
              <a:gd name="T7" fmla="*/ 2147483646 h 28"/>
              <a:gd name="T8" fmla="*/ 2147483646 w 31"/>
              <a:gd name="T9" fmla="*/ 2147483646 h 28"/>
              <a:gd name="T10" fmla="*/ 2147483646 w 31"/>
              <a:gd name="T11" fmla="*/ 2147483646 h 28"/>
              <a:gd name="T12" fmla="*/ 2147483646 w 31"/>
              <a:gd name="T13" fmla="*/ 2147483646 h 28"/>
              <a:gd name="T14" fmla="*/ 2147483646 w 31"/>
              <a:gd name="T15" fmla="*/ 2147483646 h 28"/>
              <a:gd name="T16" fmla="*/ 2147483646 w 31"/>
              <a:gd name="T17" fmla="*/ 2147483646 h 28"/>
              <a:gd name="T18" fmla="*/ 2147483646 w 31"/>
              <a:gd name="T19" fmla="*/ 2147483646 h 28"/>
              <a:gd name="T20" fmla="*/ 2147483646 w 31"/>
              <a:gd name="T21" fmla="*/ 2147483646 h 28"/>
              <a:gd name="T22" fmla="*/ 2147483646 w 31"/>
              <a:gd name="T23" fmla="*/ 2147483646 h 28"/>
              <a:gd name="T24" fmla="*/ 2147483646 w 31"/>
              <a:gd name="T25" fmla="*/ 2147483646 h 28"/>
              <a:gd name="T26" fmla="*/ 2147483646 w 31"/>
              <a:gd name="T27" fmla="*/ 2147483646 h 28"/>
              <a:gd name="T28" fmla="*/ 2147483646 w 31"/>
              <a:gd name="T29" fmla="*/ 2147483646 h 28"/>
              <a:gd name="T30" fmla="*/ 2147483646 w 31"/>
              <a:gd name="T31" fmla="*/ 2147483646 h 28"/>
              <a:gd name="T32" fmla="*/ 2147483646 w 31"/>
              <a:gd name="T33" fmla="*/ 2147483646 h 28"/>
              <a:gd name="T34" fmla="*/ 2147483646 w 31"/>
              <a:gd name="T35" fmla="*/ 2147483646 h 28"/>
              <a:gd name="T36" fmla="*/ 2147483646 w 31"/>
              <a:gd name="T37" fmla="*/ 2147483646 h 28"/>
              <a:gd name="T38" fmla="*/ 2147483646 w 31"/>
              <a:gd name="T39" fmla="*/ 2147483646 h 28"/>
              <a:gd name="T40" fmla="*/ 2147483646 w 31"/>
              <a:gd name="T41" fmla="*/ 2147483646 h 28"/>
              <a:gd name="T42" fmla="*/ 2147483646 w 31"/>
              <a:gd name="T43" fmla="*/ 2147483646 h 28"/>
              <a:gd name="T44" fmla="*/ 2147483646 w 31"/>
              <a:gd name="T45" fmla="*/ 2147483646 h 28"/>
              <a:gd name="T46" fmla="*/ 2147483646 w 31"/>
              <a:gd name="T47" fmla="*/ 0 h 28"/>
              <a:gd name="T48" fmla="*/ 2147483646 w 31"/>
              <a:gd name="T49" fmla="*/ 2147483646 h 28"/>
              <a:gd name="T50" fmla="*/ 2147483646 w 31"/>
              <a:gd name="T51" fmla="*/ 2147483646 h 28"/>
              <a:gd name="T52" fmla="*/ 2147483646 w 31"/>
              <a:gd name="T53" fmla="*/ 0 h 28"/>
              <a:gd name="T54" fmla="*/ 2147483646 w 31"/>
              <a:gd name="T55" fmla="*/ 0 h 28"/>
              <a:gd name="T56" fmla="*/ 2147483646 w 31"/>
              <a:gd name="T57" fmla="*/ 2147483646 h 28"/>
              <a:gd name="T58" fmla="*/ 2147483646 w 31"/>
              <a:gd name="T59" fmla="*/ 2147483646 h 28"/>
              <a:gd name="T60" fmla="*/ 0 w 31"/>
              <a:gd name="T61" fmla="*/ 2147483646 h 28"/>
              <a:gd name="T62" fmla="*/ 0 w 31"/>
              <a:gd name="T63" fmla="*/ 2147483646 h 28"/>
              <a:gd name="T64" fmla="*/ 2147483646 w 31"/>
              <a:gd name="T65" fmla="*/ 2147483646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8" name="Freeform 364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9" name="Freeform 365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0" name="Freeform 366"/>
          <p:cNvSpPr>
            <a:spLocks/>
          </p:cNvSpPr>
          <p:nvPr/>
        </p:nvSpPr>
        <p:spPr bwMode="auto">
          <a:xfrm>
            <a:off x="4198938" y="4016375"/>
            <a:ext cx="407987" cy="384175"/>
          </a:xfrm>
          <a:custGeom>
            <a:avLst/>
            <a:gdLst>
              <a:gd name="T0" fmla="*/ 2147483646 w 52"/>
              <a:gd name="T1" fmla="*/ 2147483646 h 49"/>
              <a:gd name="T2" fmla="*/ 2147483646 w 52"/>
              <a:gd name="T3" fmla="*/ 2147483646 h 49"/>
              <a:gd name="T4" fmla="*/ 2147483646 w 52"/>
              <a:gd name="T5" fmla="*/ 2147483646 h 49"/>
              <a:gd name="T6" fmla="*/ 2147483646 w 52"/>
              <a:gd name="T7" fmla="*/ 2147483646 h 49"/>
              <a:gd name="T8" fmla="*/ 2147483646 w 52"/>
              <a:gd name="T9" fmla="*/ 2147483646 h 49"/>
              <a:gd name="T10" fmla="*/ 2147483646 w 52"/>
              <a:gd name="T11" fmla="*/ 2147483646 h 49"/>
              <a:gd name="T12" fmla="*/ 2147483646 w 52"/>
              <a:gd name="T13" fmla="*/ 2147483646 h 49"/>
              <a:gd name="T14" fmla="*/ 2147483646 w 52"/>
              <a:gd name="T15" fmla="*/ 2147483646 h 49"/>
              <a:gd name="T16" fmla="*/ 2147483646 w 52"/>
              <a:gd name="T17" fmla="*/ 2147483646 h 49"/>
              <a:gd name="T18" fmla="*/ 2147483646 w 52"/>
              <a:gd name="T19" fmla="*/ 2147483646 h 49"/>
              <a:gd name="T20" fmla="*/ 2147483646 w 52"/>
              <a:gd name="T21" fmla="*/ 2147483646 h 49"/>
              <a:gd name="T22" fmla="*/ 2147483646 w 52"/>
              <a:gd name="T23" fmla="*/ 0 h 49"/>
              <a:gd name="T24" fmla="*/ 2147483646 w 52"/>
              <a:gd name="T25" fmla="*/ 0 h 49"/>
              <a:gd name="T26" fmla="*/ 2147483646 w 52"/>
              <a:gd name="T27" fmla="*/ 2147483646 h 49"/>
              <a:gd name="T28" fmla="*/ 2147483646 w 52"/>
              <a:gd name="T29" fmla="*/ 2147483646 h 49"/>
              <a:gd name="T30" fmla="*/ 2147483646 w 52"/>
              <a:gd name="T31" fmla="*/ 2147483646 h 49"/>
              <a:gd name="T32" fmla="*/ 2147483646 w 52"/>
              <a:gd name="T33" fmla="*/ 2147483646 h 49"/>
              <a:gd name="T34" fmla="*/ 2147483646 w 52"/>
              <a:gd name="T35" fmla="*/ 2147483646 h 49"/>
              <a:gd name="T36" fmla="*/ 2147483646 w 52"/>
              <a:gd name="T37" fmla="*/ 2147483646 h 49"/>
              <a:gd name="T38" fmla="*/ 0 w 52"/>
              <a:gd name="T39" fmla="*/ 2147483646 h 49"/>
              <a:gd name="T40" fmla="*/ 0 w 52"/>
              <a:gd name="T41" fmla="*/ 2147483646 h 49"/>
              <a:gd name="T42" fmla="*/ 2147483646 w 52"/>
              <a:gd name="T43" fmla="*/ 2147483646 h 49"/>
              <a:gd name="T44" fmla="*/ 2147483646 w 52"/>
              <a:gd name="T45" fmla="*/ 2147483646 h 49"/>
              <a:gd name="T46" fmla="*/ 2147483646 w 52"/>
              <a:gd name="T47" fmla="*/ 2147483646 h 49"/>
              <a:gd name="T48" fmla="*/ 2147483646 w 52"/>
              <a:gd name="T49" fmla="*/ 2147483646 h 49"/>
              <a:gd name="T50" fmla="*/ 2147483646 w 52"/>
              <a:gd name="T51" fmla="*/ 2147483646 h 49"/>
              <a:gd name="T52" fmla="*/ 2147483646 w 52"/>
              <a:gd name="T53" fmla="*/ 2147483646 h 49"/>
              <a:gd name="T54" fmla="*/ 2147483646 w 52"/>
              <a:gd name="T55" fmla="*/ 2147483646 h 49"/>
              <a:gd name="T56" fmla="*/ 2147483646 w 52"/>
              <a:gd name="T57" fmla="*/ 2147483646 h 49"/>
              <a:gd name="T58" fmla="*/ 2147483646 w 52"/>
              <a:gd name="T59" fmla="*/ 2147483646 h 49"/>
              <a:gd name="T60" fmla="*/ 2147483646 w 52"/>
              <a:gd name="T61" fmla="*/ 2147483646 h 49"/>
              <a:gd name="T62" fmla="*/ 2147483646 w 52"/>
              <a:gd name="T63" fmla="*/ 2147483646 h 49"/>
              <a:gd name="T64" fmla="*/ 2147483646 w 52"/>
              <a:gd name="T65" fmla="*/ 2147483646 h 49"/>
              <a:gd name="T66" fmla="*/ 2147483646 w 52"/>
              <a:gd name="T67" fmla="*/ 2147483646 h 49"/>
              <a:gd name="T68" fmla="*/ 2147483646 w 52"/>
              <a:gd name="T69" fmla="*/ 2147483646 h 49"/>
              <a:gd name="T70" fmla="*/ 2147483646 w 52"/>
              <a:gd name="T71" fmla="*/ 2147483646 h 49"/>
              <a:gd name="T72" fmla="*/ 2147483646 w 52"/>
              <a:gd name="T73" fmla="*/ 2147483646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1" name="Freeform 367"/>
          <p:cNvSpPr>
            <a:spLocks/>
          </p:cNvSpPr>
          <p:nvPr/>
        </p:nvSpPr>
        <p:spPr bwMode="auto">
          <a:xfrm>
            <a:off x="5526088" y="4370388"/>
            <a:ext cx="234950" cy="317500"/>
          </a:xfrm>
          <a:custGeom>
            <a:avLst/>
            <a:gdLst>
              <a:gd name="T0" fmla="*/ 2147483646 w 180"/>
              <a:gd name="T1" fmla="*/ 2147483646 h 246"/>
              <a:gd name="T2" fmla="*/ 2147483646 w 180"/>
              <a:gd name="T3" fmla="*/ 2147483646 h 246"/>
              <a:gd name="T4" fmla="*/ 2147483646 w 180"/>
              <a:gd name="T5" fmla="*/ 2147483646 h 246"/>
              <a:gd name="T6" fmla="*/ 2147483646 w 180"/>
              <a:gd name="T7" fmla="*/ 2147483646 h 246"/>
              <a:gd name="T8" fmla="*/ 2147483646 w 180"/>
              <a:gd name="T9" fmla="*/ 2147483646 h 246"/>
              <a:gd name="T10" fmla="*/ 2147483646 w 180"/>
              <a:gd name="T11" fmla="*/ 2147483646 h 246"/>
              <a:gd name="T12" fmla="*/ 2147483646 w 180"/>
              <a:gd name="T13" fmla="*/ 2147483646 h 246"/>
              <a:gd name="T14" fmla="*/ 2147483646 w 180"/>
              <a:gd name="T15" fmla="*/ 2147483646 h 246"/>
              <a:gd name="T16" fmla="*/ 2147483646 w 180"/>
              <a:gd name="T17" fmla="*/ 2147483646 h 246"/>
              <a:gd name="T18" fmla="*/ 2147483646 w 180"/>
              <a:gd name="T19" fmla="*/ 2147483646 h 246"/>
              <a:gd name="T20" fmla="*/ 2147483646 w 180"/>
              <a:gd name="T21" fmla="*/ 2147483646 h 246"/>
              <a:gd name="T22" fmla="*/ 2147483646 w 180"/>
              <a:gd name="T23" fmla="*/ 2147483646 h 246"/>
              <a:gd name="T24" fmla="*/ 2147483646 w 180"/>
              <a:gd name="T25" fmla="*/ 2147483646 h 246"/>
              <a:gd name="T26" fmla="*/ 0 w 180"/>
              <a:gd name="T27" fmla="*/ 2147483646 h 246"/>
              <a:gd name="T28" fmla="*/ 0 w 180"/>
              <a:gd name="T29" fmla="*/ 2147483646 h 246"/>
              <a:gd name="T30" fmla="*/ 2147483646 w 180"/>
              <a:gd name="T31" fmla="*/ 2147483646 h 246"/>
              <a:gd name="T32" fmla="*/ 2147483646 w 180"/>
              <a:gd name="T33" fmla="*/ 2147483646 h 246"/>
              <a:gd name="T34" fmla="*/ 2147483646 w 180"/>
              <a:gd name="T35" fmla="*/ 2147483646 h 246"/>
              <a:gd name="T36" fmla="*/ 2147483646 w 180"/>
              <a:gd name="T37" fmla="*/ 2147483646 h 246"/>
              <a:gd name="T38" fmla="*/ 2147483646 w 180"/>
              <a:gd name="T39" fmla="*/ 2147483646 h 246"/>
              <a:gd name="T40" fmla="*/ 2147483646 w 180"/>
              <a:gd name="T41" fmla="*/ 0 h 246"/>
              <a:gd name="T42" fmla="*/ 2147483646 w 180"/>
              <a:gd name="T43" fmla="*/ 2147483646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2" name="Freeform 368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2147483646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3" name="Freeform 369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4" name="Freeform 370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2147483646 w 198"/>
              <a:gd name="T51" fmla="*/ 2147483646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5" name="Freeform 371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6" name="Freeform 372"/>
          <p:cNvSpPr>
            <a:spLocks/>
          </p:cNvSpPr>
          <p:nvPr/>
        </p:nvSpPr>
        <p:spPr bwMode="auto">
          <a:xfrm>
            <a:off x="4913313" y="5211763"/>
            <a:ext cx="398462" cy="354012"/>
          </a:xfrm>
          <a:custGeom>
            <a:avLst/>
            <a:gdLst>
              <a:gd name="T0" fmla="*/ 2147483646 w 51"/>
              <a:gd name="T1" fmla="*/ 2147483646 h 45"/>
              <a:gd name="T2" fmla="*/ 2147483646 w 51"/>
              <a:gd name="T3" fmla="*/ 2147483646 h 45"/>
              <a:gd name="T4" fmla="*/ 2147483646 w 51"/>
              <a:gd name="T5" fmla="*/ 2147483646 h 45"/>
              <a:gd name="T6" fmla="*/ 2147483646 w 51"/>
              <a:gd name="T7" fmla="*/ 2147483646 h 45"/>
              <a:gd name="T8" fmla="*/ 2147483646 w 51"/>
              <a:gd name="T9" fmla="*/ 0 h 45"/>
              <a:gd name="T10" fmla="*/ 2147483646 w 51"/>
              <a:gd name="T11" fmla="*/ 2147483646 h 45"/>
              <a:gd name="T12" fmla="*/ 2147483646 w 51"/>
              <a:gd name="T13" fmla="*/ 2147483646 h 45"/>
              <a:gd name="T14" fmla="*/ 2147483646 w 51"/>
              <a:gd name="T15" fmla="*/ 2147483646 h 45"/>
              <a:gd name="T16" fmla="*/ 2147483646 w 51"/>
              <a:gd name="T17" fmla="*/ 2147483646 h 45"/>
              <a:gd name="T18" fmla="*/ 2147483646 w 51"/>
              <a:gd name="T19" fmla="*/ 2147483646 h 45"/>
              <a:gd name="T20" fmla="*/ 2147483646 w 51"/>
              <a:gd name="T21" fmla="*/ 2147483646 h 45"/>
              <a:gd name="T22" fmla="*/ 2147483646 w 51"/>
              <a:gd name="T23" fmla="*/ 2147483646 h 45"/>
              <a:gd name="T24" fmla="*/ 2147483646 w 51"/>
              <a:gd name="T25" fmla="*/ 2147483646 h 45"/>
              <a:gd name="T26" fmla="*/ 2147483646 w 51"/>
              <a:gd name="T27" fmla="*/ 2147483646 h 45"/>
              <a:gd name="T28" fmla="*/ 2147483646 w 51"/>
              <a:gd name="T29" fmla="*/ 2147483646 h 45"/>
              <a:gd name="T30" fmla="*/ 2147483646 w 51"/>
              <a:gd name="T31" fmla="*/ 2147483646 h 45"/>
              <a:gd name="T32" fmla="*/ 2147483646 w 51"/>
              <a:gd name="T33" fmla="*/ 2147483646 h 45"/>
              <a:gd name="T34" fmla="*/ 0 w 51"/>
              <a:gd name="T35" fmla="*/ 2147483646 h 45"/>
              <a:gd name="T36" fmla="*/ 2147483646 w 51"/>
              <a:gd name="T37" fmla="*/ 2147483646 h 45"/>
              <a:gd name="T38" fmla="*/ 2147483646 w 51"/>
              <a:gd name="T39" fmla="*/ 2147483646 h 45"/>
              <a:gd name="T40" fmla="*/ 2147483646 w 51"/>
              <a:gd name="T41" fmla="*/ 2147483646 h 45"/>
              <a:gd name="T42" fmla="*/ 2147483646 w 51"/>
              <a:gd name="T43" fmla="*/ 2147483646 h 45"/>
              <a:gd name="T44" fmla="*/ 2147483646 w 51"/>
              <a:gd name="T45" fmla="*/ 2147483646 h 45"/>
              <a:gd name="T46" fmla="*/ 2147483646 w 51"/>
              <a:gd name="T47" fmla="*/ 2147483646 h 45"/>
              <a:gd name="T48" fmla="*/ 2147483646 w 51"/>
              <a:gd name="T49" fmla="*/ 2147483646 h 45"/>
              <a:gd name="T50" fmla="*/ 2147483646 w 51"/>
              <a:gd name="T51" fmla="*/ 2147483646 h 45"/>
              <a:gd name="T52" fmla="*/ 2147483646 w 51"/>
              <a:gd name="T53" fmla="*/ 2147483646 h 45"/>
              <a:gd name="T54" fmla="*/ 2147483646 w 51"/>
              <a:gd name="T55" fmla="*/ 2147483646 h 45"/>
              <a:gd name="T56" fmla="*/ 2147483646 w 51"/>
              <a:gd name="T57" fmla="*/ 2147483646 h 45"/>
              <a:gd name="T58" fmla="*/ 2147483646 w 51"/>
              <a:gd name="T59" fmla="*/ 2147483646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7" name="Freeform 373"/>
          <p:cNvSpPr>
            <a:spLocks/>
          </p:cNvSpPr>
          <p:nvPr/>
        </p:nvSpPr>
        <p:spPr bwMode="auto">
          <a:xfrm>
            <a:off x="4999038" y="5095875"/>
            <a:ext cx="236537" cy="234950"/>
          </a:xfrm>
          <a:custGeom>
            <a:avLst/>
            <a:gdLst>
              <a:gd name="T0" fmla="*/ 2147483646 w 180"/>
              <a:gd name="T1" fmla="*/ 2147483646 h 180"/>
              <a:gd name="T2" fmla="*/ 2147483646 w 180"/>
              <a:gd name="T3" fmla="*/ 2147483646 h 180"/>
              <a:gd name="T4" fmla="*/ 2147483646 w 180"/>
              <a:gd name="T5" fmla="*/ 2147483646 h 180"/>
              <a:gd name="T6" fmla="*/ 2147483646 w 180"/>
              <a:gd name="T7" fmla="*/ 2147483646 h 180"/>
              <a:gd name="T8" fmla="*/ 2147483646 w 180"/>
              <a:gd name="T9" fmla="*/ 2147483646 h 180"/>
              <a:gd name="T10" fmla="*/ 2147483646 w 180"/>
              <a:gd name="T11" fmla="*/ 2147483646 h 180"/>
              <a:gd name="T12" fmla="*/ 2147483646 w 180"/>
              <a:gd name="T13" fmla="*/ 2147483646 h 180"/>
              <a:gd name="T14" fmla="*/ 2147483646 w 180"/>
              <a:gd name="T15" fmla="*/ 0 h 180"/>
              <a:gd name="T16" fmla="*/ 2147483646 w 180"/>
              <a:gd name="T17" fmla="*/ 2147483646 h 180"/>
              <a:gd name="T18" fmla="*/ 2147483646 w 180"/>
              <a:gd name="T19" fmla="*/ 2147483646 h 180"/>
              <a:gd name="T20" fmla="*/ 2147483646 w 180"/>
              <a:gd name="T21" fmla="*/ 2147483646 h 180"/>
              <a:gd name="T22" fmla="*/ 0 w 180"/>
              <a:gd name="T23" fmla="*/ 2147483646 h 180"/>
              <a:gd name="T24" fmla="*/ 0 w 180"/>
              <a:gd name="T25" fmla="*/ 2147483646 h 180"/>
              <a:gd name="T26" fmla="*/ 2147483646 w 180"/>
              <a:gd name="T27" fmla="*/ 2147483646 h 180"/>
              <a:gd name="T28" fmla="*/ 2147483646 w 180"/>
              <a:gd name="T29" fmla="*/ 2147483646 h 180"/>
              <a:gd name="T30" fmla="*/ 2147483646 w 180"/>
              <a:gd name="T31" fmla="*/ 2147483646 h 180"/>
              <a:gd name="T32" fmla="*/ 2147483646 w 180"/>
              <a:gd name="T33" fmla="*/ 2147483646 h 180"/>
              <a:gd name="T34" fmla="*/ 2147483646 w 180"/>
              <a:gd name="T35" fmla="*/ 2147483646 h 180"/>
              <a:gd name="T36" fmla="*/ 2147483646 w 180"/>
              <a:gd name="T37" fmla="*/ 2147483646 h 180"/>
              <a:gd name="T38" fmla="*/ 2147483646 w 180"/>
              <a:gd name="T39" fmla="*/ 2147483646 h 180"/>
              <a:gd name="T40" fmla="*/ 2147483646 w 180"/>
              <a:gd name="T41" fmla="*/ 2147483646 h 180"/>
              <a:gd name="T42" fmla="*/ 2147483646 w 18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" name="Freeform 374"/>
          <p:cNvSpPr>
            <a:spLocks/>
          </p:cNvSpPr>
          <p:nvPr/>
        </p:nvSpPr>
        <p:spPr bwMode="auto">
          <a:xfrm>
            <a:off x="5241925" y="4914900"/>
            <a:ext cx="268288" cy="422275"/>
          </a:xfrm>
          <a:custGeom>
            <a:avLst/>
            <a:gdLst>
              <a:gd name="T0" fmla="*/ 2147483646 w 34"/>
              <a:gd name="T1" fmla="*/ 2147483646 h 54"/>
              <a:gd name="T2" fmla="*/ 2147483646 w 34"/>
              <a:gd name="T3" fmla="*/ 2147483646 h 54"/>
              <a:gd name="T4" fmla="*/ 2147483646 w 34"/>
              <a:gd name="T5" fmla="*/ 2147483646 h 54"/>
              <a:gd name="T6" fmla="*/ 2147483646 w 34"/>
              <a:gd name="T7" fmla="*/ 2147483646 h 54"/>
              <a:gd name="T8" fmla="*/ 2147483646 w 34"/>
              <a:gd name="T9" fmla="*/ 2147483646 h 54"/>
              <a:gd name="T10" fmla="*/ 2147483646 w 34"/>
              <a:gd name="T11" fmla="*/ 2147483646 h 54"/>
              <a:gd name="T12" fmla="*/ 2147483646 w 34"/>
              <a:gd name="T13" fmla="*/ 2147483646 h 54"/>
              <a:gd name="T14" fmla="*/ 2147483646 w 34"/>
              <a:gd name="T15" fmla="*/ 2147483646 h 54"/>
              <a:gd name="T16" fmla="*/ 2147483646 w 34"/>
              <a:gd name="T17" fmla="*/ 2147483646 h 54"/>
              <a:gd name="T18" fmla="*/ 2147483646 w 34"/>
              <a:gd name="T19" fmla="*/ 2147483646 h 54"/>
              <a:gd name="T20" fmla="*/ 2147483646 w 34"/>
              <a:gd name="T21" fmla="*/ 2147483646 h 54"/>
              <a:gd name="T22" fmla="*/ 2147483646 w 34"/>
              <a:gd name="T23" fmla="*/ 2147483646 h 54"/>
              <a:gd name="T24" fmla="*/ 0 w 34"/>
              <a:gd name="T25" fmla="*/ 2147483646 h 54"/>
              <a:gd name="T26" fmla="*/ 0 w 34"/>
              <a:gd name="T27" fmla="*/ 2147483646 h 54"/>
              <a:gd name="T28" fmla="*/ 2147483646 w 34"/>
              <a:gd name="T29" fmla="*/ 2147483646 h 54"/>
              <a:gd name="T30" fmla="*/ 2147483646 w 34"/>
              <a:gd name="T31" fmla="*/ 2147483646 h 54"/>
              <a:gd name="T32" fmla="*/ 2147483646 w 34"/>
              <a:gd name="T33" fmla="*/ 2147483646 h 54"/>
              <a:gd name="T34" fmla="*/ 2147483646 w 34"/>
              <a:gd name="T35" fmla="*/ 2147483646 h 54"/>
              <a:gd name="T36" fmla="*/ 2147483646 w 34"/>
              <a:gd name="T37" fmla="*/ 2147483646 h 54"/>
              <a:gd name="T38" fmla="*/ 2147483646 w 34"/>
              <a:gd name="T39" fmla="*/ 2147483646 h 54"/>
              <a:gd name="T40" fmla="*/ 2147483646 w 34"/>
              <a:gd name="T41" fmla="*/ 2147483646 h 54"/>
              <a:gd name="T42" fmla="*/ 2147483646 w 34"/>
              <a:gd name="T43" fmla="*/ 2147483646 h 54"/>
              <a:gd name="T44" fmla="*/ 2147483646 w 34"/>
              <a:gd name="T45" fmla="*/ 2147483646 h 54"/>
              <a:gd name="T46" fmla="*/ 2147483646 w 34"/>
              <a:gd name="T47" fmla="*/ 2147483646 h 54"/>
              <a:gd name="T48" fmla="*/ 2147483646 w 34"/>
              <a:gd name="T49" fmla="*/ 2147483646 h 54"/>
              <a:gd name="T50" fmla="*/ 2147483646 w 34"/>
              <a:gd name="T51" fmla="*/ 2147483646 h 54"/>
              <a:gd name="T52" fmla="*/ 2147483646 w 34"/>
              <a:gd name="T53" fmla="*/ 2147483646 h 54"/>
              <a:gd name="T54" fmla="*/ 2147483646 w 34"/>
              <a:gd name="T55" fmla="*/ 2147483646 h 54"/>
              <a:gd name="T56" fmla="*/ 2147483646 w 34"/>
              <a:gd name="T57" fmla="*/ 2147483646 h 54"/>
              <a:gd name="T58" fmla="*/ 2147483646 w 34"/>
              <a:gd name="T59" fmla="*/ 2147483646 h 54"/>
              <a:gd name="T60" fmla="*/ 2147483646 w 34"/>
              <a:gd name="T61" fmla="*/ 2147483646 h 54"/>
              <a:gd name="T62" fmla="*/ 2147483646 w 34"/>
              <a:gd name="T63" fmla="*/ 2147483646 h 54"/>
              <a:gd name="T64" fmla="*/ 2147483646 w 34"/>
              <a:gd name="T65" fmla="*/ 2147483646 h 54"/>
              <a:gd name="T66" fmla="*/ 2147483646 w 34"/>
              <a:gd name="T67" fmla="*/ 2147483646 h 54"/>
              <a:gd name="T68" fmla="*/ 2147483646 w 34"/>
              <a:gd name="T69" fmla="*/ 0 h 54"/>
              <a:gd name="T70" fmla="*/ 2147483646 w 34"/>
              <a:gd name="T71" fmla="*/ 0 h 54"/>
              <a:gd name="T72" fmla="*/ 2147483646 w 34"/>
              <a:gd name="T73" fmla="*/ 2147483646 h 54"/>
              <a:gd name="T74" fmla="*/ 2147483646 w 34"/>
              <a:gd name="T75" fmla="*/ 2147483646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" name="Freeform 375"/>
          <p:cNvSpPr>
            <a:spLocks/>
          </p:cNvSpPr>
          <p:nvPr/>
        </p:nvSpPr>
        <p:spPr bwMode="auto">
          <a:xfrm>
            <a:off x="5241925" y="4673600"/>
            <a:ext cx="260350" cy="265113"/>
          </a:xfrm>
          <a:custGeom>
            <a:avLst/>
            <a:gdLst>
              <a:gd name="T0" fmla="*/ 2147483646 w 33"/>
              <a:gd name="T1" fmla="*/ 2147483646 h 34"/>
              <a:gd name="T2" fmla="*/ 2147483646 w 33"/>
              <a:gd name="T3" fmla="*/ 2147483646 h 34"/>
              <a:gd name="T4" fmla="*/ 2147483646 w 33"/>
              <a:gd name="T5" fmla="*/ 2147483646 h 34"/>
              <a:gd name="T6" fmla="*/ 2147483646 w 33"/>
              <a:gd name="T7" fmla="*/ 2147483646 h 34"/>
              <a:gd name="T8" fmla="*/ 2147483646 w 33"/>
              <a:gd name="T9" fmla="*/ 0 h 34"/>
              <a:gd name="T10" fmla="*/ 2147483646 w 33"/>
              <a:gd name="T11" fmla="*/ 2147483646 h 34"/>
              <a:gd name="T12" fmla="*/ 2147483646 w 33"/>
              <a:gd name="T13" fmla="*/ 2147483646 h 34"/>
              <a:gd name="T14" fmla="*/ 2147483646 w 33"/>
              <a:gd name="T15" fmla="*/ 2147483646 h 34"/>
              <a:gd name="T16" fmla="*/ 2147483646 w 33"/>
              <a:gd name="T17" fmla="*/ 2147483646 h 34"/>
              <a:gd name="T18" fmla="*/ 2147483646 w 33"/>
              <a:gd name="T19" fmla="*/ 2147483646 h 34"/>
              <a:gd name="T20" fmla="*/ 2147483646 w 33"/>
              <a:gd name="T21" fmla="*/ 2147483646 h 34"/>
              <a:gd name="T22" fmla="*/ 0 w 33"/>
              <a:gd name="T23" fmla="*/ 2147483646 h 34"/>
              <a:gd name="T24" fmla="*/ 2147483646 w 33"/>
              <a:gd name="T25" fmla="*/ 2147483646 h 34"/>
              <a:gd name="T26" fmla="*/ 2147483646 w 33"/>
              <a:gd name="T27" fmla="*/ 2147483646 h 34"/>
              <a:gd name="T28" fmla="*/ 2147483646 w 33"/>
              <a:gd name="T29" fmla="*/ 2147483646 h 34"/>
              <a:gd name="T30" fmla="*/ 2147483646 w 33"/>
              <a:gd name="T31" fmla="*/ 2147483646 h 34"/>
              <a:gd name="T32" fmla="*/ 2147483646 w 33"/>
              <a:gd name="T33" fmla="*/ 2147483646 h 34"/>
              <a:gd name="T34" fmla="*/ 2147483646 w 33"/>
              <a:gd name="T35" fmla="*/ 2147483646 h 34"/>
              <a:gd name="T36" fmla="*/ 2147483646 w 33"/>
              <a:gd name="T37" fmla="*/ 2147483646 h 34"/>
              <a:gd name="T38" fmla="*/ 2147483646 w 33"/>
              <a:gd name="T39" fmla="*/ 2147483646 h 34"/>
              <a:gd name="T40" fmla="*/ 2147483646 w 33"/>
              <a:gd name="T41" fmla="*/ 2147483646 h 34"/>
              <a:gd name="T42" fmla="*/ 2147483646 w 33"/>
              <a:gd name="T43" fmla="*/ 2147483646 h 34"/>
              <a:gd name="T44" fmla="*/ 2147483646 w 33"/>
              <a:gd name="T45" fmla="*/ 2147483646 h 34"/>
              <a:gd name="T46" fmla="*/ 2147483646 w 33"/>
              <a:gd name="T47" fmla="*/ 2147483646 h 34"/>
              <a:gd name="T48" fmla="*/ 2147483646 w 33"/>
              <a:gd name="T49" fmla="*/ 2147483646 h 34"/>
              <a:gd name="T50" fmla="*/ 2147483646 w 33"/>
              <a:gd name="T51" fmla="*/ 2147483646 h 34"/>
              <a:gd name="T52" fmla="*/ 2147483646 w 33"/>
              <a:gd name="T53" fmla="*/ 2147483646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" name="Freeform 376"/>
          <p:cNvSpPr>
            <a:spLocks/>
          </p:cNvSpPr>
          <p:nvPr/>
        </p:nvSpPr>
        <p:spPr bwMode="auto">
          <a:xfrm>
            <a:off x="4802188" y="4797425"/>
            <a:ext cx="298450" cy="298450"/>
          </a:xfrm>
          <a:custGeom>
            <a:avLst/>
            <a:gdLst>
              <a:gd name="T0" fmla="*/ 2147483646 w 38"/>
              <a:gd name="T1" fmla="*/ 2147483646 h 38"/>
              <a:gd name="T2" fmla="*/ 2147483646 w 38"/>
              <a:gd name="T3" fmla="*/ 2147483646 h 38"/>
              <a:gd name="T4" fmla="*/ 2147483646 w 38"/>
              <a:gd name="T5" fmla="*/ 2147483646 h 38"/>
              <a:gd name="T6" fmla="*/ 2147483646 w 38"/>
              <a:gd name="T7" fmla="*/ 2147483646 h 38"/>
              <a:gd name="T8" fmla="*/ 2147483646 w 38"/>
              <a:gd name="T9" fmla="*/ 2147483646 h 38"/>
              <a:gd name="T10" fmla="*/ 2147483646 w 38"/>
              <a:gd name="T11" fmla="*/ 2147483646 h 38"/>
              <a:gd name="T12" fmla="*/ 2147483646 w 38"/>
              <a:gd name="T13" fmla="*/ 2147483646 h 38"/>
              <a:gd name="T14" fmla="*/ 2147483646 w 38"/>
              <a:gd name="T15" fmla="*/ 2147483646 h 38"/>
              <a:gd name="T16" fmla="*/ 2147483646 w 38"/>
              <a:gd name="T17" fmla="*/ 2147483646 h 38"/>
              <a:gd name="T18" fmla="*/ 2147483646 w 38"/>
              <a:gd name="T19" fmla="*/ 2147483646 h 38"/>
              <a:gd name="T20" fmla="*/ 2147483646 w 38"/>
              <a:gd name="T21" fmla="*/ 2147483646 h 38"/>
              <a:gd name="T22" fmla="*/ 2147483646 w 38"/>
              <a:gd name="T23" fmla="*/ 2147483646 h 38"/>
              <a:gd name="T24" fmla="*/ 2147483646 w 38"/>
              <a:gd name="T25" fmla="*/ 2147483646 h 38"/>
              <a:gd name="T26" fmla="*/ 2147483646 w 38"/>
              <a:gd name="T27" fmla="*/ 2147483646 h 38"/>
              <a:gd name="T28" fmla="*/ 2147483646 w 38"/>
              <a:gd name="T29" fmla="*/ 2147483646 h 38"/>
              <a:gd name="T30" fmla="*/ 2147483646 w 38"/>
              <a:gd name="T31" fmla="*/ 2147483646 h 38"/>
              <a:gd name="T32" fmla="*/ 2147483646 w 38"/>
              <a:gd name="T33" fmla="*/ 0 h 38"/>
              <a:gd name="T34" fmla="*/ 2147483646 w 38"/>
              <a:gd name="T35" fmla="*/ 0 h 38"/>
              <a:gd name="T36" fmla="*/ 2147483646 w 38"/>
              <a:gd name="T37" fmla="*/ 2147483646 h 38"/>
              <a:gd name="T38" fmla="*/ 2147483646 w 38"/>
              <a:gd name="T39" fmla="*/ 2147483646 h 38"/>
              <a:gd name="T40" fmla="*/ 2147483646 w 38"/>
              <a:gd name="T41" fmla="*/ 2147483646 h 38"/>
              <a:gd name="T42" fmla="*/ 0 w 38"/>
              <a:gd name="T43" fmla="*/ 2147483646 h 38"/>
              <a:gd name="T44" fmla="*/ 0 w 38"/>
              <a:gd name="T45" fmla="*/ 2147483646 h 38"/>
              <a:gd name="T46" fmla="*/ 2147483646 w 38"/>
              <a:gd name="T47" fmla="*/ 2147483646 h 38"/>
              <a:gd name="T48" fmla="*/ 2147483646 w 38"/>
              <a:gd name="T49" fmla="*/ 2147483646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" name="Freeform 377"/>
          <p:cNvSpPr>
            <a:spLocks/>
          </p:cNvSpPr>
          <p:nvPr/>
        </p:nvSpPr>
        <p:spPr bwMode="auto">
          <a:xfrm>
            <a:off x="4802188" y="4516438"/>
            <a:ext cx="463550" cy="460375"/>
          </a:xfrm>
          <a:custGeom>
            <a:avLst/>
            <a:gdLst>
              <a:gd name="T0" fmla="*/ 2147483646 w 59"/>
              <a:gd name="T1" fmla="*/ 2147483646 h 59"/>
              <a:gd name="T2" fmla="*/ 2147483646 w 59"/>
              <a:gd name="T3" fmla="*/ 2147483646 h 59"/>
              <a:gd name="T4" fmla="*/ 2147483646 w 59"/>
              <a:gd name="T5" fmla="*/ 2147483646 h 59"/>
              <a:gd name="T6" fmla="*/ 2147483646 w 59"/>
              <a:gd name="T7" fmla="*/ 2147483646 h 59"/>
              <a:gd name="T8" fmla="*/ 2147483646 w 59"/>
              <a:gd name="T9" fmla="*/ 2147483646 h 59"/>
              <a:gd name="T10" fmla="*/ 2147483646 w 59"/>
              <a:gd name="T11" fmla="*/ 2147483646 h 59"/>
              <a:gd name="T12" fmla="*/ 0 w 59"/>
              <a:gd name="T13" fmla="*/ 2147483646 h 59"/>
              <a:gd name="T14" fmla="*/ 2147483646 w 59"/>
              <a:gd name="T15" fmla="*/ 2147483646 h 59"/>
              <a:gd name="T16" fmla="*/ 2147483646 w 59"/>
              <a:gd name="T17" fmla="*/ 2147483646 h 59"/>
              <a:gd name="T18" fmla="*/ 2147483646 w 59"/>
              <a:gd name="T19" fmla="*/ 2147483646 h 59"/>
              <a:gd name="T20" fmla="*/ 2147483646 w 59"/>
              <a:gd name="T21" fmla="*/ 2147483646 h 59"/>
              <a:gd name="T22" fmla="*/ 2147483646 w 59"/>
              <a:gd name="T23" fmla="*/ 2147483646 h 59"/>
              <a:gd name="T24" fmla="*/ 2147483646 w 59"/>
              <a:gd name="T25" fmla="*/ 2147483646 h 59"/>
              <a:gd name="T26" fmla="*/ 2147483646 w 59"/>
              <a:gd name="T27" fmla="*/ 2147483646 h 59"/>
              <a:gd name="T28" fmla="*/ 2147483646 w 59"/>
              <a:gd name="T29" fmla="*/ 2147483646 h 59"/>
              <a:gd name="T30" fmla="*/ 2147483646 w 59"/>
              <a:gd name="T31" fmla="*/ 2147483646 h 59"/>
              <a:gd name="T32" fmla="*/ 2147483646 w 59"/>
              <a:gd name="T33" fmla="*/ 2147483646 h 59"/>
              <a:gd name="T34" fmla="*/ 2147483646 w 59"/>
              <a:gd name="T35" fmla="*/ 2147483646 h 59"/>
              <a:gd name="T36" fmla="*/ 2147483646 w 59"/>
              <a:gd name="T37" fmla="*/ 2147483646 h 59"/>
              <a:gd name="T38" fmla="*/ 2147483646 w 59"/>
              <a:gd name="T39" fmla="*/ 2147483646 h 59"/>
              <a:gd name="T40" fmla="*/ 2147483646 w 59"/>
              <a:gd name="T41" fmla="*/ 2147483646 h 59"/>
              <a:gd name="T42" fmla="*/ 2147483646 w 59"/>
              <a:gd name="T43" fmla="*/ 2147483646 h 59"/>
              <a:gd name="T44" fmla="*/ 2147483646 w 59"/>
              <a:gd name="T45" fmla="*/ 2147483646 h 59"/>
              <a:gd name="T46" fmla="*/ 2147483646 w 59"/>
              <a:gd name="T47" fmla="*/ 2147483646 h 59"/>
              <a:gd name="T48" fmla="*/ 2147483646 w 59"/>
              <a:gd name="T49" fmla="*/ 2147483646 h 59"/>
              <a:gd name="T50" fmla="*/ 2147483646 w 59"/>
              <a:gd name="T51" fmla="*/ 2147483646 h 59"/>
              <a:gd name="T52" fmla="*/ 2147483646 w 59"/>
              <a:gd name="T53" fmla="*/ 2147483646 h 59"/>
              <a:gd name="T54" fmla="*/ 2147483646 w 59"/>
              <a:gd name="T55" fmla="*/ 2147483646 h 59"/>
              <a:gd name="T56" fmla="*/ 2147483646 w 59"/>
              <a:gd name="T57" fmla="*/ 2147483646 h 59"/>
              <a:gd name="T58" fmla="*/ 2147483646 w 59"/>
              <a:gd name="T59" fmla="*/ 2147483646 h 59"/>
              <a:gd name="T60" fmla="*/ 2147483646 w 59"/>
              <a:gd name="T61" fmla="*/ 2147483646 h 59"/>
              <a:gd name="T62" fmla="*/ 2147483646 w 59"/>
              <a:gd name="T63" fmla="*/ 2147483646 h 59"/>
              <a:gd name="T64" fmla="*/ 2147483646 w 59"/>
              <a:gd name="T65" fmla="*/ 2147483646 h 59"/>
              <a:gd name="T66" fmla="*/ 2147483646 w 59"/>
              <a:gd name="T67" fmla="*/ 2147483646 h 59"/>
              <a:gd name="T68" fmla="*/ 2147483646 w 59"/>
              <a:gd name="T69" fmla="*/ 0 h 59"/>
              <a:gd name="T70" fmla="*/ 2147483646 w 59"/>
              <a:gd name="T71" fmla="*/ 2147483646 h 59"/>
              <a:gd name="T72" fmla="*/ 2147483646 w 59"/>
              <a:gd name="T73" fmla="*/ 2147483646 h 59"/>
              <a:gd name="T74" fmla="*/ 2147483646 w 59"/>
              <a:gd name="T75" fmla="*/ 2147483646 h 59"/>
              <a:gd name="T76" fmla="*/ 2147483646 w 59"/>
              <a:gd name="T77" fmla="*/ 2147483646 h 59"/>
              <a:gd name="T78" fmla="*/ 2147483646 w 59"/>
              <a:gd name="T79" fmla="*/ 2147483646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" name="Freeform 378"/>
          <p:cNvSpPr>
            <a:spLocks/>
          </p:cNvSpPr>
          <p:nvPr/>
        </p:nvSpPr>
        <p:spPr bwMode="auto">
          <a:xfrm>
            <a:off x="5319713" y="4203700"/>
            <a:ext cx="369887" cy="354013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3" name="Freeform 379"/>
          <p:cNvSpPr>
            <a:spLocks/>
          </p:cNvSpPr>
          <p:nvPr/>
        </p:nvSpPr>
        <p:spPr bwMode="auto">
          <a:xfrm>
            <a:off x="5343525" y="4532313"/>
            <a:ext cx="204788" cy="234950"/>
          </a:xfrm>
          <a:custGeom>
            <a:avLst/>
            <a:gdLst>
              <a:gd name="T0" fmla="*/ 2147483646 w 26"/>
              <a:gd name="T1" fmla="*/ 2147483646 h 30"/>
              <a:gd name="T2" fmla="*/ 2147483646 w 26"/>
              <a:gd name="T3" fmla="*/ 2147483646 h 30"/>
              <a:gd name="T4" fmla="*/ 2147483646 w 26"/>
              <a:gd name="T5" fmla="*/ 2147483646 h 30"/>
              <a:gd name="T6" fmla="*/ 2147483646 w 26"/>
              <a:gd name="T7" fmla="*/ 2147483646 h 30"/>
              <a:gd name="T8" fmla="*/ 2147483646 w 26"/>
              <a:gd name="T9" fmla="*/ 2147483646 h 30"/>
              <a:gd name="T10" fmla="*/ 2147483646 w 26"/>
              <a:gd name="T11" fmla="*/ 2147483646 h 30"/>
              <a:gd name="T12" fmla="*/ 2147483646 w 26"/>
              <a:gd name="T13" fmla="*/ 2147483646 h 30"/>
              <a:gd name="T14" fmla="*/ 2147483646 w 26"/>
              <a:gd name="T15" fmla="*/ 0 h 30"/>
              <a:gd name="T16" fmla="*/ 2147483646 w 26"/>
              <a:gd name="T17" fmla="*/ 2147483646 h 30"/>
              <a:gd name="T18" fmla="*/ 2147483646 w 26"/>
              <a:gd name="T19" fmla="*/ 2147483646 h 30"/>
              <a:gd name="T20" fmla="*/ 0 w 26"/>
              <a:gd name="T21" fmla="*/ 2147483646 h 30"/>
              <a:gd name="T22" fmla="*/ 2147483646 w 26"/>
              <a:gd name="T23" fmla="*/ 2147483646 h 30"/>
              <a:gd name="T24" fmla="*/ 2147483646 w 26"/>
              <a:gd name="T25" fmla="*/ 2147483646 h 30"/>
              <a:gd name="T26" fmla="*/ 0 w 26"/>
              <a:gd name="T27" fmla="*/ 2147483646 h 30"/>
              <a:gd name="T28" fmla="*/ 2147483646 w 26"/>
              <a:gd name="T29" fmla="*/ 2147483646 h 30"/>
              <a:gd name="T30" fmla="*/ 2147483646 w 26"/>
              <a:gd name="T31" fmla="*/ 2147483646 h 30"/>
              <a:gd name="T32" fmla="*/ 2147483646 w 26"/>
              <a:gd name="T33" fmla="*/ 2147483646 h 30"/>
              <a:gd name="T34" fmla="*/ 2147483646 w 26"/>
              <a:gd name="T35" fmla="*/ 2147483646 h 30"/>
              <a:gd name="T36" fmla="*/ 2147483646 w 26"/>
              <a:gd name="T37" fmla="*/ 2147483646 h 30"/>
              <a:gd name="T38" fmla="*/ 2147483646 w 26"/>
              <a:gd name="T39" fmla="*/ 2147483646 h 30"/>
              <a:gd name="T40" fmla="*/ 2147483646 w 26"/>
              <a:gd name="T41" fmla="*/ 2147483646 h 30"/>
              <a:gd name="T42" fmla="*/ 2147483646 w 26"/>
              <a:gd name="T43" fmla="*/ 2147483646 h 30"/>
              <a:gd name="T44" fmla="*/ 2147483646 w 26"/>
              <a:gd name="T45" fmla="*/ 2147483646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4" name="Freeform 380"/>
          <p:cNvSpPr>
            <a:spLocks/>
          </p:cNvSpPr>
          <p:nvPr/>
        </p:nvSpPr>
        <p:spPr bwMode="auto">
          <a:xfrm>
            <a:off x="5122863" y="5040313"/>
            <a:ext cx="188912" cy="179387"/>
          </a:xfrm>
          <a:custGeom>
            <a:avLst/>
            <a:gdLst>
              <a:gd name="T0" fmla="*/ 2147483646 w 24"/>
              <a:gd name="T1" fmla="*/ 2147483646 h 23"/>
              <a:gd name="T2" fmla="*/ 2147483646 w 24"/>
              <a:gd name="T3" fmla="*/ 2147483646 h 23"/>
              <a:gd name="T4" fmla="*/ 2147483646 w 24"/>
              <a:gd name="T5" fmla="*/ 2147483646 h 23"/>
              <a:gd name="T6" fmla="*/ 0 w 24"/>
              <a:gd name="T7" fmla="*/ 2147483646 h 23"/>
              <a:gd name="T8" fmla="*/ 2147483646 w 24"/>
              <a:gd name="T9" fmla="*/ 2147483646 h 23"/>
              <a:gd name="T10" fmla="*/ 2147483646 w 24"/>
              <a:gd name="T11" fmla="*/ 2147483646 h 23"/>
              <a:gd name="T12" fmla="*/ 2147483646 w 24"/>
              <a:gd name="T13" fmla="*/ 2147483646 h 23"/>
              <a:gd name="T14" fmla="*/ 2147483646 w 24"/>
              <a:gd name="T15" fmla="*/ 2147483646 h 23"/>
              <a:gd name="T16" fmla="*/ 2147483646 w 24"/>
              <a:gd name="T17" fmla="*/ 2147483646 h 23"/>
              <a:gd name="T18" fmla="*/ 2147483646 w 24"/>
              <a:gd name="T19" fmla="*/ 2147483646 h 23"/>
              <a:gd name="T20" fmla="*/ 2147483646 w 24"/>
              <a:gd name="T21" fmla="*/ 2147483646 h 23"/>
              <a:gd name="T22" fmla="*/ 2147483646 w 24"/>
              <a:gd name="T23" fmla="*/ 2147483646 h 23"/>
              <a:gd name="T24" fmla="*/ 2147483646 w 24"/>
              <a:gd name="T25" fmla="*/ 2147483646 h 23"/>
              <a:gd name="T26" fmla="*/ 2147483646 w 24"/>
              <a:gd name="T27" fmla="*/ 2147483646 h 23"/>
              <a:gd name="T28" fmla="*/ 2147483646 w 24"/>
              <a:gd name="T29" fmla="*/ 2147483646 h 23"/>
              <a:gd name="T30" fmla="*/ 2147483646 w 24"/>
              <a:gd name="T31" fmla="*/ 0 h 23"/>
              <a:gd name="T32" fmla="*/ 2147483646 w 24"/>
              <a:gd name="T33" fmla="*/ 2147483646 h 23"/>
              <a:gd name="T34" fmla="*/ 2147483646 w 24"/>
              <a:gd name="T35" fmla="*/ 2147483646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5" name="Freeform 381"/>
          <p:cNvSpPr>
            <a:spLocks/>
          </p:cNvSpPr>
          <p:nvPr/>
        </p:nvSpPr>
        <p:spPr bwMode="auto">
          <a:xfrm>
            <a:off x="5053013" y="4557713"/>
            <a:ext cx="338137" cy="544512"/>
          </a:xfrm>
          <a:custGeom>
            <a:avLst/>
            <a:gdLst>
              <a:gd name="T0" fmla="*/ 2147483646 w 43"/>
              <a:gd name="T1" fmla="*/ 2147483646 h 70"/>
              <a:gd name="T2" fmla="*/ 2147483646 w 43"/>
              <a:gd name="T3" fmla="*/ 2147483646 h 70"/>
              <a:gd name="T4" fmla="*/ 2147483646 w 43"/>
              <a:gd name="T5" fmla="*/ 2147483646 h 70"/>
              <a:gd name="T6" fmla="*/ 2147483646 w 43"/>
              <a:gd name="T7" fmla="*/ 2147483646 h 70"/>
              <a:gd name="T8" fmla="*/ 2147483646 w 43"/>
              <a:gd name="T9" fmla="*/ 2147483646 h 70"/>
              <a:gd name="T10" fmla="*/ 2147483646 w 43"/>
              <a:gd name="T11" fmla="*/ 2147483646 h 70"/>
              <a:gd name="T12" fmla="*/ 2147483646 w 43"/>
              <a:gd name="T13" fmla="*/ 2147483646 h 70"/>
              <a:gd name="T14" fmla="*/ 2147483646 w 43"/>
              <a:gd name="T15" fmla="*/ 2147483646 h 70"/>
              <a:gd name="T16" fmla="*/ 2147483646 w 43"/>
              <a:gd name="T17" fmla="*/ 2147483646 h 70"/>
              <a:gd name="T18" fmla="*/ 2147483646 w 43"/>
              <a:gd name="T19" fmla="*/ 2147483646 h 70"/>
              <a:gd name="T20" fmla="*/ 2147483646 w 43"/>
              <a:gd name="T21" fmla="*/ 2147483646 h 70"/>
              <a:gd name="T22" fmla="*/ 2147483646 w 43"/>
              <a:gd name="T23" fmla="*/ 2147483646 h 70"/>
              <a:gd name="T24" fmla="*/ 2147483646 w 43"/>
              <a:gd name="T25" fmla="*/ 2147483646 h 70"/>
              <a:gd name="T26" fmla="*/ 2147483646 w 43"/>
              <a:gd name="T27" fmla="*/ 2147483646 h 70"/>
              <a:gd name="T28" fmla="*/ 2147483646 w 43"/>
              <a:gd name="T29" fmla="*/ 2147483646 h 70"/>
              <a:gd name="T30" fmla="*/ 0 w 43"/>
              <a:gd name="T31" fmla="*/ 2147483646 h 70"/>
              <a:gd name="T32" fmla="*/ 0 w 43"/>
              <a:gd name="T33" fmla="*/ 2147483646 h 70"/>
              <a:gd name="T34" fmla="*/ 2147483646 w 43"/>
              <a:gd name="T35" fmla="*/ 2147483646 h 70"/>
              <a:gd name="T36" fmla="*/ 2147483646 w 43"/>
              <a:gd name="T37" fmla="*/ 2147483646 h 70"/>
              <a:gd name="T38" fmla="*/ 2147483646 w 43"/>
              <a:gd name="T39" fmla="*/ 2147483646 h 70"/>
              <a:gd name="T40" fmla="*/ 2147483646 w 43"/>
              <a:gd name="T41" fmla="*/ 2147483646 h 70"/>
              <a:gd name="T42" fmla="*/ 2147483646 w 43"/>
              <a:gd name="T43" fmla="*/ 2147483646 h 70"/>
              <a:gd name="T44" fmla="*/ 2147483646 w 43"/>
              <a:gd name="T45" fmla="*/ 2147483646 h 70"/>
              <a:gd name="T46" fmla="*/ 2147483646 w 43"/>
              <a:gd name="T47" fmla="*/ 2147483646 h 70"/>
              <a:gd name="T48" fmla="*/ 2147483646 w 43"/>
              <a:gd name="T49" fmla="*/ 2147483646 h 70"/>
              <a:gd name="T50" fmla="*/ 2147483646 w 43"/>
              <a:gd name="T51" fmla="*/ 2147483646 h 70"/>
              <a:gd name="T52" fmla="*/ 2147483646 w 43"/>
              <a:gd name="T53" fmla="*/ 2147483646 h 70"/>
              <a:gd name="T54" fmla="*/ 2147483646 w 43"/>
              <a:gd name="T55" fmla="*/ 2147483646 h 70"/>
              <a:gd name="T56" fmla="*/ 2147483646 w 43"/>
              <a:gd name="T57" fmla="*/ 2147483646 h 70"/>
              <a:gd name="T58" fmla="*/ 2147483646 w 43"/>
              <a:gd name="T59" fmla="*/ 2147483646 h 70"/>
              <a:gd name="T60" fmla="*/ 2147483646 w 43"/>
              <a:gd name="T61" fmla="*/ 2147483646 h 70"/>
              <a:gd name="T62" fmla="*/ 2147483646 w 43"/>
              <a:gd name="T63" fmla="*/ 2147483646 h 70"/>
              <a:gd name="T64" fmla="*/ 2147483646 w 43"/>
              <a:gd name="T65" fmla="*/ 2147483646 h 70"/>
              <a:gd name="T66" fmla="*/ 2147483646 w 43"/>
              <a:gd name="T67" fmla="*/ 2147483646 h 70"/>
              <a:gd name="T68" fmla="*/ 2147483646 w 43"/>
              <a:gd name="T69" fmla="*/ 2147483646 h 70"/>
              <a:gd name="T70" fmla="*/ 2147483646 w 43"/>
              <a:gd name="T71" fmla="*/ 2147483646 h 70"/>
              <a:gd name="T72" fmla="*/ 2147483646 w 43"/>
              <a:gd name="T73" fmla="*/ 2147483646 h 70"/>
              <a:gd name="T74" fmla="*/ 2147483646 w 43"/>
              <a:gd name="T75" fmla="*/ 2147483646 h 70"/>
              <a:gd name="T76" fmla="*/ 2147483646 w 43"/>
              <a:gd name="T77" fmla="*/ 2147483646 h 70"/>
              <a:gd name="T78" fmla="*/ 2147483646 w 43"/>
              <a:gd name="T79" fmla="*/ 2147483646 h 70"/>
              <a:gd name="T80" fmla="*/ 2147483646 w 43"/>
              <a:gd name="T81" fmla="*/ 2147483646 h 70"/>
              <a:gd name="T82" fmla="*/ 2147483646 w 43"/>
              <a:gd name="T83" fmla="*/ 2147483646 h 70"/>
              <a:gd name="T84" fmla="*/ 2147483646 w 43"/>
              <a:gd name="T85" fmla="*/ 2147483646 h 70"/>
              <a:gd name="T86" fmla="*/ 2147483646 w 43"/>
              <a:gd name="T87" fmla="*/ 2147483646 h 70"/>
              <a:gd name="T88" fmla="*/ 2147483646 w 43"/>
              <a:gd name="T89" fmla="*/ 2147483646 h 70"/>
              <a:gd name="T90" fmla="*/ 2147483646 w 43"/>
              <a:gd name="T91" fmla="*/ 2147483646 h 70"/>
              <a:gd name="T92" fmla="*/ 2147483646 w 43"/>
              <a:gd name="T93" fmla="*/ 2147483646 h 70"/>
              <a:gd name="T94" fmla="*/ 2147483646 w 43"/>
              <a:gd name="T95" fmla="*/ 2147483646 h 70"/>
              <a:gd name="T96" fmla="*/ 2147483646 w 43"/>
              <a:gd name="T97" fmla="*/ 2147483646 h 70"/>
              <a:gd name="T98" fmla="*/ 2147483646 w 43"/>
              <a:gd name="T99" fmla="*/ 2147483646 h 70"/>
              <a:gd name="T100" fmla="*/ 2147483646 w 43"/>
              <a:gd name="T101" fmla="*/ 2147483646 h 70"/>
              <a:gd name="T102" fmla="*/ 2147483646 w 43"/>
              <a:gd name="T103" fmla="*/ 2147483646 h 70"/>
              <a:gd name="T104" fmla="*/ 2147483646 w 43"/>
              <a:gd name="T105" fmla="*/ 2147483646 h 70"/>
              <a:gd name="T106" fmla="*/ 2147483646 w 43"/>
              <a:gd name="T107" fmla="*/ 2147483646 h 70"/>
              <a:gd name="T108" fmla="*/ 2147483646 w 43"/>
              <a:gd name="T109" fmla="*/ 2147483646 h 70"/>
              <a:gd name="T110" fmla="*/ 2147483646 w 43"/>
              <a:gd name="T111" fmla="*/ 0 h 70"/>
              <a:gd name="T112" fmla="*/ 2147483646 w 43"/>
              <a:gd name="T113" fmla="*/ 0 h 70"/>
              <a:gd name="T114" fmla="*/ 2147483646 w 43"/>
              <a:gd name="T115" fmla="*/ 2147483646 h 70"/>
              <a:gd name="T116" fmla="*/ 2147483646 w 43"/>
              <a:gd name="T117" fmla="*/ 0 h 70"/>
              <a:gd name="T118" fmla="*/ 2147483646 w 43"/>
              <a:gd name="T119" fmla="*/ 2147483646 h 70"/>
              <a:gd name="T120" fmla="*/ 2147483646 w 43"/>
              <a:gd name="T121" fmla="*/ 2147483646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6" name="Freeform 382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2147483646 w 144"/>
              <a:gd name="T39" fmla="*/ 2147483646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7" name="Freeform 383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8" name="Freeform 384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w 18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9" name="Freeform 385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0" name="Freeform 386"/>
          <p:cNvSpPr>
            <a:spLocks/>
          </p:cNvSpPr>
          <p:nvPr/>
        </p:nvSpPr>
        <p:spPr bwMode="auto">
          <a:xfrm>
            <a:off x="4425950" y="4384675"/>
            <a:ext cx="101600" cy="131763"/>
          </a:xfrm>
          <a:custGeom>
            <a:avLst/>
            <a:gdLst>
              <a:gd name="T0" fmla="*/ 2147483646 w 78"/>
              <a:gd name="T1" fmla="*/ 2147483646 h 102"/>
              <a:gd name="T2" fmla="*/ 2147483646 w 78"/>
              <a:gd name="T3" fmla="*/ 0 h 102"/>
              <a:gd name="T4" fmla="*/ 2147483646 w 78"/>
              <a:gd name="T5" fmla="*/ 0 h 102"/>
              <a:gd name="T6" fmla="*/ 2147483646 w 78"/>
              <a:gd name="T7" fmla="*/ 0 h 102"/>
              <a:gd name="T8" fmla="*/ 0 w 78"/>
              <a:gd name="T9" fmla="*/ 2147483646 h 102"/>
              <a:gd name="T10" fmla="*/ 2147483646 w 78"/>
              <a:gd name="T11" fmla="*/ 2147483646 h 102"/>
              <a:gd name="T12" fmla="*/ 0 w 78"/>
              <a:gd name="T13" fmla="*/ 2147483646 h 102"/>
              <a:gd name="T14" fmla="*/ 0 w 78"/>
              <a:gd name="T15" fmla="*/ 2147483646 h 102"/>
              <a:gd name="T16" fmla="*/ 2147483646 w 78"/>
              <a:gd name="T17" fmla="*/ 2147483646 h 102"/>
              <a:gd name="T18" fmla="*/ 2147483646 w 78"/>
              <a:gd name="T19" fmla="*/ 2147483646 h 102"/>
              <a:gd name="T20" fmla="*/ 2147483646 w 78"/>
              <a:gd name="T21" fmla="*/ 2147483646 h 102"/>
              <a:gd name="T22" fmla="*/ 2147483646 w 78"/>
              <a:gd name="T23" fmla="*/ 2147483646 h 102"/>
              <a:gd name="T24" fmla="*/ 2147483646 w 78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1" name="Freeform 387"/>
          <p:cNvSpPr>
            <a:spLocks/>
          </p:cNvSpPr>
          <p:nvPr/>
        </p:nvSpPr>
        <p:spPr bwMode="auto">
          <a:xfrm>
            <a:off x="4576763" y="4283075"/>
            <a:ext cx="296862" cy="266700"/>
          </a:xfrm>
          <a:custGeom>
            <a:avLst/>
            <a:gdLst>
              <a:gd name="T0" fmla="*/ 2147483646 w 228"/>
              <a:gd name="T1" fmla="*/ 2147483646 h 205"/>
              <a:gd name="T2" fmla="*/ 2147483646 w 228"/>
              <a:gd name="T3" fmla="*/ 2147483646 h 205"/>
              <a:gd name="T4" fmla="*/ 2147483646 w 228"/>
              <a:gd name="T5" fmla="*/ 2147483646 h 205"/>
              <a:gd name="T6" fmla="*/ 2147483646 w 228"/>
              <a:gd name="T7" fmla="*/ 2147483646 h 205"/>
              <a:gd name="T8" fmla="*/ 2147483646 w 228"/>
              <a:gd name="T9" fmla="*/ 2147483646 h 205"/>
              <a:gd name="T10" fmla="*/ 2147483646 w 228"/>
              <a:gd name="T11" fmla="*/ 2147483646 h 205"/>
              <a:gd name="T12" fmla="*/ 2147483646 w 228"/>
              <a:gd name="T13" fmla="*/ 2147483646 h 205"/>
              <a:gd name="T14" fmla="*/ 2147483646 w 228"/>
              <a:gd name="T15" fmla="*/ 2147483646 h 205"/>
              <a:gd name="T16" fmla="*/ 2147483646 w 228"/>
              <a:gd name="T17" fmla="*/ 2147483646 h 205"/>
              <a:gd name="T18" fmla="*/ 2147483646 w 228"/>
              <a:gd name="T19" fmla="*/ 0 h 205"/>
              <a:gd name="T20" fmla="*/ 2147483646 w 228"/>
              <a:gd name="T21" fmla="*/ 2147483646 h 205"/>
              <a:gd name="T22" fmla="*/ 2147483646 w 228"/>
              <a:gd name="T23" fmla="*/ 2147483646 h 205"/>
              <a:gd name="T24" fmla="*/ 2147483646 w 228"/>
              <a:gd name="T25" fmla="*/ 2147483646 h 205"/>
              <a:gd name="T26" fmla="*/ 2147483646 w 228"/>
              <a:gd name="T27" fmla="*/ 2147483646 h 205"/>
              <a:gd name="T28" fmla="*/ 2147483646 w 228"/>
              <a:gd name="T29" fmla="*/ 2147483646 h 205"/>
              <a:gd name="T30" fmla="*/ 2147483646 w 228"/>
              <a:gd name="T31" fmla="*/ 2147483646 h 205"/>
              <a:gd name="T32" fmla="*/ 2147483646 w 228"/>
              <a:gd name="T33" fmla="*/ 2147483646 h 205"/>
              <a:gd name="T34" fmla="*/ 2147483646 w 228"/>
              <a:gd name="T35" fmla="*/ 2147483646 h 205"/>
              <a:gd name="T36" fmla="*/ 2147483646 w 228"/>
              <a:gd name="T37" fmla="*/ 2147483646 h 205"/>
              <a:gd name="T38" fmla="*/ 0 w 228"/>
              <a:gd name="T39" fmla="*/ 2147483646 h 205"/>
              <a:gd name="T40" fmla="*/ 0 w 228"/>
              <a:gd name="T41" fmla="*/ 2147483646 h 205"/>
              <a:gd name="T42" fmla="*/ 2147483646 w 228"/>
              <a:gd name="T43" fmla="*/ 2147483646 h 205"/>
              <a:gd name="T44" fmla="*/ 2147483646 w 228"/>
              <a:gd name="T45" fmla="*/ 2147483646 h 205"/>
              <a:gd name="T46" fmla="*/ 2147483646 w 228"/>
              <a:gd name="T47" fmla="*/ 2147483646 h 205"/>
              <a:gd name="T48" fmla="*/ 2147483646 w 228"/>
              <a:gd name="T49" fmla="*/ 2147483646 h 205"/>
              <a:gd name="T50" fmla="*/ 2147483646 w 228"/>
              <a:gd name="T51" fmla="*/ 2147483646 h 205"/>
              <a:gd name="T52" fmla="*/ 2147483646 w 228"/>
              <a:gd name="T53" fmla="*/ 2147483646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2" name="Freeform 388"/>
          <p:cNvSpPr>
            <a:spLocks/>
          </p:cNvSpPr>
          <p:nvPr/>
        </p:nvSpPr>
        <p:spPr bwMode="auto">
          <a:xfrm>
            <a:off x="4865688" y="4384675"/>
            <a:ext cx="320675" cy="187325"/>
          </a:xfrm>
          <a:custGeom>
            <a:avLst/>
            <a:gdLst>
              <a:gd name="T0" fmla="*/ 2147483646 w 246"/>
              <a:gd name="T1" fmla="*/ 2147483646 h 144"/>
              <a:gd name="T2" fmla="*/ 2147483646 w 246"/>
              <a:gd name="T3" fmla="*/ 2147483646 h 144"/>
              <a:gd name="T4" fmla="*/ 2147483646 w 246"/>
              <a:gd name="T5" fmla="*/ 2147483646 h 144"/>
              <a:gd name="T6" fmla="*/ 2147483646 w 246"/>
              <a:gd name="T7" fmla="*/ 2147483646 h 144"/>
              <a:gd name="T8" fmla="*/ 0 w 246"/>
              <a:gd name="T9" fmla="*/ 2147483646 h 144"/>
              <a:gd name="T10" fmla="*/ 2147483646 w 246"/>
              <a:gd name="T11" fmla="*/ 2147483646 h 144"/>
              <a:gd name="T12" fmla="*/ 2147483646 w 246"/>
              <a:gd name="T13" fmla="*/ 2147483646 h 144"/>
              <a:gd name="T14" fmla="*/ 2147483646 w 246"/>
              <a:gd name="T15" fmla="*/ 2147483646 h 144"/>
              <a:gd name="T16" fmla="*/ 2147483646 w 246"/>
              <a:gd name="T17" fmla="*/ 2147483646 h 144"/>
              <a:gd name="T18" fmla="*/ 2147483646 w 246"/>
              <a:gd name="T19" fmla="*/ 2147483646 h 144"/>
              <a:gd name="T20" fmla="*/ 2147483646 w 246"/>
              <a:gd name="T21" fmla="*/ 2147483646 h 144"/>
              <a:gd name="T22" fmla="*/ 2147483646 w 246"/>
              <a:gd name="T23" fmla="*/ 2147483646 h 144"/>
              <a:gd name="T24" fmla="*/ 2147483646 w 246"/>
              <a:gd name="T25" fmla="*/ 2147483646 h 144"/>
              <a:gd name="T26" fmla="*/ 2147483646 w 246"/>
              <a:gd name="T27" fmla="*/ 2147483646 h 144"/>
              <a:gd name="T28" fmla="*/ 2147483646 w 246"/>
              <a:gd name="T29" fmla="*/ 2147483646 h 144"/>
              <a:gd name="T30" fmla="*/ 2147483646 w 246"/>
              <a:gd name="T31" fmla="*/ 2147483646 h 144"/>
              <a:gd name="T32" fmla="*/ 2147483646 w 246"/>
              <a:gd name="T33" fmla="*/ 2147483646 h 144"/>
              <a:gd name="T34" fmla="*/ 2147483646 w 246"/>
              <a:gd name="T35" fmla="*/ 2147483646 h 144"/>
              <a:gd name="T36" fmla="*/ 2147483646 w 246"/>
              <a:gd name="T37" fmla="*/ 2147483646 h 144"/>
              <a:gd name="T38" fmla="*/ 2147483646 w 246"/>
              <a:gd name="T39" fmla="*/ 0 h 144"/>
              <a:gd name="T40" fmla="*/ 2147483646 w 246"/>
              <a:gd name="T41" fmla="*/ 2147483646 h 144"/>
              <a:gd name="T42" fmla="*/ 2147483646 w 246"/>
              <a:gd name="T43" fmla="*/ 2147483646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3" name="Freeform 389"/>
          <p:cNvSpPr>
            <a:spLocks/>
          </p:cNvSpPr>
          <p:nvPr/>
        </p:nvSpPr>
        <p:spPr bwMode="auto">
          <a:xfrm>
            <a:off x="4772025" y="4557713"/>
            <a:ext cx="195263" cy="233362"/>
          </a:xfrm>
          <a:custGeom>
            <a:avLst/>
            <a:gdLst>
              <a:gd name="T0" fmla="*/ 2147483646 w 150"/>
              <a:gd name="T1" fmla="*/ 2147483646 h 180"/>
              <a:gd name="T2" fmla="*/ 2147483646 w 150"/>
              <a:gd name="T3" fmla="*/ 2147483646 h 180"/>
              <a:gd name="T4" fmla="*/ 2147483646 w 150"/>
              <a:gd name="T5" fmla="*/ 2147483646 h 180"/>
              <a:gd name="T6" fmla="*/ 2147483646 w 150"/>
              <a:gd name="T7" fmla="*/ 2147483646 h 180"/>
              <a:gd name="T8" fmla="*/ 2147483646 w 150"/>
              <a:gd name="T9" fmla="*/ 2147483646 h 180"/>
              <a:gd name="T10" fmla="*/ 2147483646 w 150"/>
              <a:gd name="T11" fmla="*/ 0 h 180"/>
              <a:gd name="T12" fmla="*/ 2147483646 w 150"/>
              <a:gd name="T13" fmla="*/ 0 h 180"/>
              <a:gd name="T14" fmla="*/ 2147483646 w 150"/>
              <a:gd name="T15" fmla="*/ 2147483646 h 180"/>
              <a:gd name="T16" fmla="*/ 2147483646 w 150"/>
              <a:gd name="T17" fmla="*/ 2147483646 h 180"/>
              <a:gd name="T18" fmla="*/ 2147483646 w 150"/>
              <a:gd name="T19" fmla="*/ 2147483646 h 180"/>
              <a:gd name="T20" fmla="*/ 2147483646 w 150"/>
              <a:gd name="T21" fmla="*/ 2147483646 h 180"/>
              <a:gd name="T22" fmla="*/ 2147483646 w 150"/>
              <a:gd name="T23" fmla="*/ 2147483646 h 180"/>
              <a:gd name="T24" fmla="*/ 2147483646 w 150"/>
              <a:gd name="T25" fmla="*/ 2147483646 h 180"/>
              <a:gd name="T26" fmla="*/ 2147483646 w 150"/>
              <a:gd name="T27" fmla="*/ 2147483646 h 180"/>
              <a:gd name="T28" fmla="*/ 2147483646 w 150"/>
              <a:gd name="T29" fmla="*/ 2147483646 h 180"/>
              <a:gd name="T30" fmla="*/ 2147483646 w 150"/>
              <a:gd name="T31" fmla="*/ 2147483646 h 180"/>
              <a:gd name="T32" fmla="*/ 2147483646 w 150"/>
              <a:gd name="T33" fmla="*/ 2147483646 h 180"/>
              <a:gd name="T34" fmla="*/ 0 w 150"/>
              <a:gd name="T35" fmla="*/ 2147483646 h 180"/>
              <a:gd name="T36" fmla="*/ 2147483646 w 150"/>
              <a:gd name="T37" fmla="*/ 2147483646 h 180"/>
              <a:gd name="T38" fmla="*/ 2147483646 w 150"/>
              <a:gd name="T39" fmla="*/ 2147483646 h 180"/>
              <a:gd name="T40" fmla="*/ 2147483646 w 150"/>
              <a:gd name="T41" fmla="*/ 2147483646 h 180"/>
              <a:gd name="T42" fmla="*/ 2147483646 w 15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4" name="Freeform 390"/>
          <p:cNvSpPr>
            <a:spLocks/>
          </p:cNvSpPr>
          <p:nvPr/>
        </p:nvSpPr>
        <p:spPr bwMode="auto">
          <a:xfrm>
            <a:off x="4732338" y="4605338"/>
            <a:ext cx="117475" cy="130175"/>
          </a:xfrm>
          <a:custGeom>
            <a:avLst/>
            <a:gdLst>
              <a:gd name="T0" fmla="*/ 2147483646 w 90"/>
              <a:gd name="T1" fmla="*/ 2147483646 h 102"/>
              <a:gd name="T2" fmla="*/ 2147483646 w 90"/>
              <a:gd name="T3" fmla="*/ 2147483646 h 102"/>
              <a:gd name="T4" fmla="*/ 2147483646 w 90"/>
              <a:gd name="T5" fmla="*/ 2147483646 h 102"/>
              <a:gd name="T6" fmla="*/ 2147483646 w 90"/>
              <a:gd name="T7" fmla="*/ 2147483646 h 102"/>
              <a:gd name="T8" fmla="*/ 2147483646 w 90"/>
              <a:gd name="T9" fmla="*/ 2147483646 h 102"/>
              <a:gd name="T10" fmla="*/ 2147483646 w 90"/>
              <a:gd name="T11" fmla="*/ 0 h 102"/>
              <a:gd name="T12" fmla="*/ 2147483646 w 90"/>
              <a:gd name="T13" fmla="*/ 0 h 102"/>
              <a:gd name="T14" fmla="*/ 0 w 90"/>
              <a:gd name="T15" fmla="*/ 0 h 102"/>
              <a:gd name="T16" fmla="*/ 0 w 90"/>
              <a:gd name="T17" fmla="*/ 2147483646 h 102"/>
              <a:gd name="T18" fmla="*/ 0 w 90"/>
              <a:gd name="T19" fmla="*/ 2147483646 h 102"/>
              <a:gd name="T20" fmla="*/ 2147483646 w 90"/>
              <a:gd name="T21" fmla="*/ 2147483646 h 102"/>
              <a:gd name="T22" fmla="*/ 2147483646 w 90"/>
              <a:gd name="T23" fmla="*/ 2147483646 h 102"/>
              <a:gd name="T24" fmla="*/ 2147483646 w 90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5" name="Freeform 391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2147483646 w 144"/>
              <a:gd name="T43" fmla="*/ 2147483646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6" name="Freeform 392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7" name="Freeform 393"/>
          <p:cNvSpPr>
            <a:spLocks/>
          </p:cNvSpPr>
          <p:nvPr/>
        </p:nvSpPr>
        <p:spPr bwMode="auto">
          <a:xfrm>
            <a:off x="4527550" y="4337050"/>
            <a:ext cx="63500" cy="157163"/>
          </a:xfrm>
          <a:custGeom>
            <a:avLst/>
            <a:gdLst>
              <a:gd name="T0" fmla="*/ 2147483646 w 48"/>
              <a:gd name="T1" fmla="*/ 2147483646 h 120"/>
              <a:gd name="T2" fmla="*/ 2147483646 w 48"/>
              <a:gd name="T3" fmla="*/ 2147483646 h 120"/>
              <a:gd name="T4" fmla="*/ 2147483646 w 48"/>
              <a:gd name="T5" fmla="*/ 2147483646 h 120"/>
              <a:gd name="T6" fmla="*/ 2147483646 w 48"/>
              <a:gd name="T7" fmla="*/ 2147483646 h 120"/>
              <a:gd name="T8" fmla="*/ 2147483646 w 48"/>
              <a:gd name="T9" fmla="*/ 0 h 120"/>
              <a:gd name="T10" fmla="*/ 2147483646 w 48"/>
              <a:gd name="T11" fmla="*/ 2147483646 h 120"/>
              <a:gd name="T12" fmla="*/ 2147483646 w 48"/>
              <a:gd name="T13" fmla="*/ 2147483646 h 120"/>
              <a:gd name="T14" fmla="*/ 0 w 48"/>
              <a:gd name="T15" fmla="*/ 2147483646 h 120"/>
              <a:gd name="T16" fmla="*/ 0 w 48"/>
              <a:gd name="T17" fmla="*/ 2147483646 h 120"/>
              <a:gd name="T18" fmla="*/ 2147483646 w 48"/>
              <a:gd name="T19" fmla="*/ 2147483646 h 120"/>
              <a:gd name="T20" fmla="*/ 2147483646 w 48"/>
              <a:gd name="T21" fmla="*/ 2147483646 h 120"/>
              <a:gd name="T22" fmla="*/ 2147483646 w 48"/>
              <a:gd name="T23" fmla="*/ 2147483646 h 120"/>
              <a:gd name="T24" fmla="*/ 2147483646 w 48"/>
              <a:gd name="T25" fmla="*/ 2147483646 h 120"/>
              <a:gd name="T26" fmla="*/ 2147483646 w 48"/>
              <a:gd name="T27" fmla="*/ 2147483646 h 120"/>
              <a:gd name="T28" fmla="*/ 2147483646 w 48"/>
              <a:gd name="T29" fmla="*/ 2147483646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8" name="Freeform 394"/>
          <p:cNvSpPr>
            <a:spLocks/>
          </p:cNvSpPr>
          <p:nvPr/>
        </p:nvSpPr>
        <p:spPr bwMode="auto">
          <a:xfrm>
            <a:off x="4503738" y="4378325"/>
            <a:ext cx="55562" cy="123825"/>
          </a:xfrm>
          <a:custGeom>
            <a:avLst/>
            <a:gdLst>
              <a:gd name="T0" fmla="*/ 2147483646 w 42"/>
              <a:gd name="T1" fmla="*/ 2147483646 h 96"/>
              <a:gd name="T2" fmla="*/ 2147483646 w 42"/>
              <a:gd name="T3" fmla="*/ 0 h 96"/>
              <a:gd name="T4" fmla="*/ 2147483646 w 42"/>
              <a:gd name="T5" fmla="*/ 2147483646 h 96"/>
              <a:gd name="T6" fmla="*/ 0 w 42"/>
              <a:gd name="T7" fmla="*/ 2147483646 h 96"/>
              <a:gd name="T8" fmla="*/ 0 w 42"/>
              <a:gd name="T9" fmla="*/ 2147483646 h 96"/>
              <a:gd name="T10" fmla="*/ 0 w 42"/>
              <a:gd name="T11" fmla="*/ 2147483646 h 96"/>
              <a:gd name="T12" fmla="*/ 2147483646 w 42"/>
              <a:gd name="T13" fmla="*/ 2147483646 h 96"/>
              <a:gd name="T14" fmla="*/ 2147483646 w 42"/>
              <a:gd name="T15" fmla="*/ 2147483646 h 96"/>
              <a:gd name="T16" fmla="*/ 2147483646 w 42"/>
              <a:gd name="T17" fmla="*/ 2147483646 h 96"/>
              <a:gd name="T18" fmla="*/ 2147483646 w 42"/>
              <a:gd name="T19" fmla="*/ 2147483646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9" name="Freeform 395"/>
          <p:cNvSpPr>
            <a:spLocks/>
          </p:cNvSpPr>
          <p:nvPr/>
        </p:nvSpPr>
        <p:spPr bwMode="auto">
          <a:xfrm>
            <a:off x="4795838" y="5073650"/>
            <a:ext cx="320675" cy="325438"/>
          </a:xfrm>
          <a:custGeom>
            <a:avLst/>
            <a:gdLst>
              <a:gd name="T0" fmla="*/ 2147483646 w 246"/>
              <a:gd name="T1" fmla="*/ 2147483646 h 252"/>
              <a:gd name="T2" fmla="*/ 2147483646 w 246"/>
              <a:gd name="T3" fmla="*/ 2147483646 h 252"/>
              <a:gd name="T4" fmla="*/ 2147483646 w 246"/>
              <a:gd name="T5" fmla="*/ 2147483646 h 252"/>
              <a:gd name="T6" fmla="*/ 2147483646 w 246"/>
              <a:gd name="T7" fmla="*/ 2147483646 h 252"/>
              <a:gd name="T8" fmla="*/ 2147483646 w 246"/>
              <a:gd name="T9" fmla="*/ 2147483646 h 252"/>
              <a:gd name="T10" fmla="*/ 2147483646 w 246"/>
              <a:gd name="T11" fmla="*/ 2147483646 h 252"/>
              <a:gd name="T12" fmla="*/ 2147483646 w 246"/>
              <a:gd name="T13" fmla="*/ 2147483646 h 252"/>
              <a:gd name="T14" fmla="*/ 2147483646 w 246"/>
              <a:gd name="T15" fmla="*/ 2147483646 h 252"/>
              <a:gd name="T16" fmla="*/ 2147483646 w 246"/>
              <a:gd name="T17" fmla="*/ 2147483646 h 252"/>
              <a:gd name="T18" fmla="*/ 2147483646 w 246"/>
              <a:gd name="T19" fmla="*/ 2147483646 h 252"/>
              <a:gd name="T20" fmla="*/ 2147483646 w 246"/>
              <a:gd name="T21" fmla="*/ 2147483646 h 252"/>
              <a:gd name="T22" fmla="*/ 2147483646 w 246"/>
              <a:gd name="T23" fmla="*/ 2147483646 h 252"/>
              <a:gd name="T24" fmla="*/ 2147483646 w 246"/>
              <a:gd name="T25" fmla="*/ 2147483646 h 252"/>
              <a:gd name="T26" fmla="*/ 2147483646 w 246"/>
              <a:gd name="T27" fmla="*/ 2147483646 h 252"/>
              <a:gd name="T28" fmla="*/ 2147483646 w 246"/>
              <a:gd name="T29" fmla="*/ 2147483646 h 252"/>
              <a:gd name="T30" fmla="*/ 2147483646 w 246"/>
              <a:gd name="T31" fmla="*/ 2147483646 h 252"/>
              <a:gd name="T32" fmla="*/ 2147483646 w 246"/>
              <a:gd name="T33" fmla="*/ 2147483646 h 252"/>
              <a:gd name="T34" fmla="*/ 2147483646 w 246"/>
              <a:gd name="T35" fmla="*/ 2147483646 h 252"/>
              <a:gd name="T36" fmla="*/ 2147483646 w 246"/>
              <a:gd name="T37" fmla="*/ 2147483646 h 252"/>
              <a:gd name="T38" fmla="*/ 2147483646 w 246"/>
              <a:gd name="T39" fmla="*/ 0 h 252"/>
              <a:gd name="T40" fmla="*/ 2147483646 w 246"/>
              <a:gd name="T41" fmla="*/ 2147483646 h 252"/>
              <a:gd name="T42" fmla="*/ 0 w 246"/>
              <a:gd name="T43" fmla="*/ 2147483646 h 252"/>
              <a:gd name="T44" fmla="*/ 2147483646 w 246"/>
              <a:gd name="T45" fmla="*/ 2147483646 h 252"/>
              <a:gd name="T46" fmla="*/ 2147483646 w 246"/>
              <a:gd name="T47" fmla="*/ 2147483646 h 252"/>
              <a:gd name="T48" fmla="*/ 2147483646 w 246"/>
              <a:gd name="T49" fmla="*/ 2147483646 h 252"/>
              <a:gd name="T50" fmla="*/ 2147483646 w 246"/>
              <a:gd name="T51" fmla="*/ 2147483646 h 252"/>
              <a:gd name="T52" fmla="*/ 2147483646 w 246"/>
              <a:gd name="T53" fmla="*/ 2147483646 h 252"/>
              <a:gd name="T54" fmla="*/ 2147483646 w 246"/>
              <a:gd name="T55" fmla="*/ 2147483646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0" name="Freeform 396"/>
          <p:cNvSpPr>
            <a:spLocks/>
          </p:cNvSpPr>
          <p:nvPr/>
        </p:nvSpPr>
        <p:spPr bwMode="auto">
          <a:xfrm>
            <a:off x="4527550" y="4181475"/>
            <a:ext cx="79375" cy="93663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2147483646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1" name="Freeform 397"/>
          <p:cNvSpPr>
            <a:spLocks/>
          </p:cNvSpPr>
          <p:nvPr/>
        </p:nvSpPr>
        <p:spPr bwMode="auto">
          <a:xfrm>
            <a:off x="220663" y="2108200"/>
            <a:ext cx="676275" cy="922338"/>
          </a:xfrm>
          <a:custGeom>
            <a:avLst/>
            <a:gdLst>
              <a:gd name="T0" fmla="*/ 2147483646 w 516"/>
              <a:gd name="T1" fmla="*/ 2147483646 h 709"/>
              <a:gd name="T2" fmla="*/ 2147483646 w 516"/>
              <a:gd name="T3" fmla="*/ 2147483646 h 709"/>
              <a:gd name="T4" fmla="*/ 2147483646 w 516"/>
              <a:gd name="T5" fmla="*/ 2147483646 h 709"/>
              <a:gd name="T6" fmla="*/ 2147483646 w 516"/>
              <a:gd name="T7" fmla="*/ 2147483646 h 709"/>
              <a:gd name="T8" fmla="*/ 2147483646 w 516"/>
              <a:gd name="T9" fmla="*/ 2147483646 h 709"/>
              <a:gd name="T10" fmla="*/ 2147483646 w 516"/>
              <a:gd name="T11" fmla="*/ 2147483646 h 709"/>
              <a:gd name="T12" fmla="*/ 2147483646 w 516"/>
              <a:gd name="T13" fmla="*/ 2147483646 h 709"/>
              <a:gd name="T14" fmla="*/ 2147483646 w 516"/>
              <a:gd name="T15" fmla="*/ 0 h 709"/>
              <a:gd name="T16" fmla="*/ 2147483646 w 516"/>
              <a:gd name="T17" fmla="*/ 2147483646 h 709"/>
              <a:gd name="T18" fmla="*/ 2147483646 w 516"/>
              <a:gd name="T19" fmla="*/ 2147483646 h 709"/>
              <a:gd name="T20" fmla="*/ 2147483646 w 516"/>
              <a:gd name="T21" fmla="*/ 2147483646 h 709"/>
              <a:gd name="T22" fmla="*/ 2147483646 w 516"/>
              <a:gd name="T23" fmla="*/ 2147483646 h 709"/>
              <a:gd name="T24" fmla="*/ 2147483646 w 516"/>
              <a:gd name="T25" fmla="*/ 2147483646 h 709"/>
              <a:gd name="T26" fmla="*/ 2147483646 w 516"/>
              <a:gd name="T27" fmla="*/ 2147483646 h 709"/>
              <a:gd name="T28" fmla="*/ 2147483646 w 516"/>
              <a:gd name="T29" fmla="*/ 2147483646 h 709"/>
              <a:gd name="T30" fmla="*/ 2147483646 w 516"/>
              <a:gd name="T31" fmla="*/ 2147483646 h 709"/>
              <a:gd name="T32" fmla="*/ 2147483646 w 516"/>
              <a:gd name="T33" fmla="*/ 2147483646 h 709"/>
              <a:gd name="T34" fmla="*/ 2147483646 w 516"/>
              <a:gd name="T35" fmla="*/ 2147483646 h 709"/>
              <a:gd name="T36" fmla="*/ 2147483646 w 516"/>
              <a:gd name="T37" fmla="*/ 2147483646 h 709"/>
              <a:gd name="T38" fmla="*/ 0 w 516"/>
              <a:gd name="T39" fmla="*/ 2147483646 h 709"/>
              <a:gd name="T40" fmla="*/ 2147483646 w 516"/>
              <a:gd name="T41" fmla="*/ 2147483646 h 709"/>
              <a:gd name="T42" fmla="*/ 2147483646 w 516"/>
              <a:gd name="T43" fmla="*/ 2147483646 h 709"/>
              <a:gd name="T44" fmla="*/ 2147483646 w 516"/>
              <a:gd name="T45" fmla="*/ 2147483646 h 709"/>
              <a:gd name="T46" fmla="*/ 2147483646 w 516"/>
              <a:gd name="T47" fmla="*/ 2147483646 h 709"/>
              <a:gd name="T48" fmla="*/ 2147483646 w 516"/>
              <a:gd name="T49" fmla="*/ 2147483646 h 709"/>
              <a:gd name="T50" fmla="*/ 2147483646 w 516"/>
              <a:gd name="T51" fmla="*/ 2147483646 h 709"/>
              <a:gd name="T52" fmla="*/ 2147483646 w 516"/>
              <a:gd name="T53" fmla="*/ 2147483646 h 709"/>
              <a:gd name="T54" fmla="*/ 2147483646 w 516"/>
              <a:gd name="T55" fmla="*/ 2147483646 h 709"/>
              <a:gd name="T56" fmla="*/ 2147483646 w 516"/>
              <a:gd name="T57" fmla="*/ 2147483646 h 709"/>
              <a:gd name="T58" fmla="*/ 2147483646 w 516"/>
              <a:gd name="T59" fmla="*/ 2147483646 h 709"/>
              <a:gd name="T60" fmla="*/ 2147483646 w 516"/>
              <a:gd name="T61" fmla="*/ 2147483646 h 709"/>
              <a:gd name="T62" fmla="*/ 2147483646 w 516"/>
              <a:gd name="T63" fmla="*/ 2147483646 h 709"/>
              <a:gd name="T64" fmla="*/ 2147483646 w 516"/>
              <a:gd name="T65" fmla="*/ 2147483646 h 709"/>
              <a:gd name="T66" fmla="*/ 2147483646 w 516"/>
              <a:gd name="T67" fmla="*/ 2147483646 h 709"/>
              <a:gd name="T68" fmla="*/ 2147483646 w 516"/>
              <a:gd name="T69" fmla="*/ 2147483646 h 709"/>
              <a:gd name="T70" fmla="*/ 2147483646 w 516"/>
              <a:gd name="T71" fmla="*/ 2147483646 h 709"/>
              <a:gd name="T72" fmla="*/ 2147483646 w 516"/>
              <a:gd name="T73" fmla="*/ 2147483646 h 709"/>
              <a:gd name="T74" fmla="*/ 2147483646 w 516"/>
              <a:gd name="T75" fmla="*/ 2147483646 h 709"/>
              <a:gd name="T76" fmla="*/ 2147483646 w 516"/>
              <a:gd name="T77" fmla="*/ 2147483646 h 709"/>
              <a:gd name="T78" fmla="*/ 2147483646 w 516"/>
              <a:gd name="T79" fmla="*/ 2147483646 h 709"/>
              <a:gd name="T80" fmla="*/ 2147483646 w 516"/>
              <a:gd name="T81" fmla="*/ 2147483646 h 709"/>
              <a:gd name="T82" fmla="*/ 2147483646 w 516"/>
              <a:gd name="T83" fmla="*/ 2147483646 h 709"/>
              <a:gd name="T84" fmla="*/ 2147483646 w 516"/>
              <a:gd name="T85" fmla="*/ 2147483646 h 709"/>
              <a:gd name="T86" fmla="*/ 2147483646 w 516"/>
              <a:gd name="T87" fmla="*/ 2147483646 h 709"/>
              <a:gd name="T88" fmla="*/ 2147483646 w 516"/>
              <a:gd name="T89" fmla="*/ 2147483646 h 709"/>
              <a:gd name="T90" fmla="*/ 2147483646 w 516"/>
              <a:gd name="T91" fmla="*/ 2147483646 h 709"/>
              <a:gd name="T92" fmla="*/ 2147483646 w 516"/>
              <a:gd name="T93" fmla="*/ 2147483646 h 709"/>
              <a:gd name="T94" fmla="*/ 2147483646 w 516"/>
              <a:gd name="T95" fmla="*/ 2147483646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2" name="Freeform 398"/>
          <p:cNvSpPr>
            <a:spLocks/>
          </p:cNvSpPr>
          <p:nvPr/>
        </p:nvSpPr>
        <p:spPr bwMode="auto">
          <a:xfrm>
            <a:off x="896938" y="2070100"/>
            <a:ext cx="2119312" cy="1452563"/>
          </a:xfrm>
          <a:custGeom>
            <a:avLst/>
            <a:gdLst>
              <a:gd name="T0" fmla="*/ 2147483646 w 1622"/>
              <a:gd name="T1" fmla="*/ 2147483646 h 1117"/>
              <a:gd name="T2" fmla="*/ 2147483646 w 1622"/>
              <a:gd name="T3" fmla="*/ 2147483646 h 1117"/>
              <a:gd name="T4" fmla="*/ 2147483646 w 1622"/>
              <a:gd name="T5" fmla="*/ 2147483646 h 1117"/>
              <a:gd name="T6" fmla="*/ 2147483646 w 1622"/>
              <a:gd name="T7" fmla="*/ 2147483646 h 1117"/>
              <a:gd name="T8" fmla="*/ 2147483646 w 1622"/>
              <a:gd name="T9" fmla="*/ 2147483646 h 1117"/>
              <a:gd name="T10" fmla="*/ 2147483646 w 1622"/>
              <a:gd name="T11" fmla="*/ 2147483646 h 1117"/>
              <a:gd name="T12" fmla="*/ 2147483646 w 1622"/>
              <a:gd name="T13" fmla="*/ 2147483646 h 1117"/>
              <a:gd name="T14" fmla="*/ 2147483646 w 1622"/>
              <a:gd name="T15" fmla="*/ 2147483646 h 1117"/>
              <a:gd name="T16" fmla="*/ 2147483646 w 1622"/>
              <a:gd name="T17" fmla="*/ 2147483646 h 1117"/>
              <a:gd name="T18" fmla="*/ 2147483646 w 1622"/>
              <a:gd name="T19" fmla="*/ 2147483646 h 1117"/>
              <a:gd name="T20" fmla="*/ 2147483646 w 1622"/>
              <a:gd name="T21" fmla="*/ 2147483646 h 1117"/>
              <a:gd name="T22" fmla="*/ 2147483646 w 1622"/>
              <a:gd name="T23" fmla="*/ 2147483646 h 1117"/>
              <a:gd name="T24" fmla="*/ 2147483646 w 1622"/>
              <a:gd name="T25" fmla="*/ 2147483646 h 1117"/>
              <a:gd name="T26" fmla="*/ 2147483646 w 1622"/>
              <a:gd name="T27" fmla="*/ 2147483646 h 1117"/>
              <a:gd name="T28" fmla="*/ 2147483646 w 1622"/>
              <a:gd name="T29" fmla="*/ 2147483646 h 1117"/>
              <a:gd name="T30" fmla="*/ 2147483646 w 1622"/>
              <a:gd name="T31" fmla="*/ 2147483646 h 1117"/>
              <a:gd name="T32" fmla="*/ 2147483646 w 1622"/>
              <a:gd name="T33" fmla="*/ 2147483646 h 1117"/>
              <a:gd name="T34" fmla="*/ 2147483646 w 1622"/>
              <a:gd name="T35" fmla="*/ 2147483646 h 1117"/>
              <a:gd name="T36" fmla="*/ 2147483646 w 1622"/>
              <a:gd name="T37" fmla="*/ 2147483646 h 1117"/>
              <a:gd name="T38" fmla="*/ 2147483646 w 1622"/>
              <a:gd name="T39" fmla="*/ 2147483646 h 1117"/>
              <a:gd name="T40" fmla="*/ 2147483646 w 1622"/>
              <a:gd name="T41" fmla="*/ 2147483646 h 1117"/>
              <a:gd name="T42" fmla="*/ 2147483646 w 1622"/>
              <a:gd name="T43" fmla="*/ 2147483646 h 1117"/>
              <a:gd name="T44" fmla="*/ 2147483646 w 1622"/>
              <a:gd name="T45" fmla="*/ 2147483646 h 1117"/>
              <a:gd name="T46" fmla="*/ 2147483646 w 1622"/>
              <a:gd name="T47" fmla="*/ 2147483646 h 1117"/>
              <a:gd name="T48" fmla="*/ 2147483646 w 1622"/>
              <a:gd name="T49" fmla="*/ 2147483646 h 1117"/>
              <a:gd name="T50" fmla="*/ 2147483646 w 1622"/>
              <a:gd name="T51" fmla="*/ 2147483646 h 1117"/>
              <a:gd name="T52" fmla="*/ 2147483646 w 1622"/>
              <a:gd name="T53" fmla="*/ 2147483646 h 1117"/>
              <a:gd name="T54" fmla="*/ 2147483646 w 1622"/>
              <a:gd name="T55" fmla="*/ 2147483646 h 1117"/>
              <a:gd name="T56" fmla="*/ 2147483646 w 1622"/>
              <a:gd name="T57" fmla="*/ 2147483646 h 1117"/>
              <a:gd name="T58" fmla="*/ 2147483646 w 1622"/>
              <a:gd name="T59" fmla="*/ 2147483646 h 1117"/>
              <a:gd name="T60" fmla="*/ 2147483646 w 1622"/>
              <a:gd name="T61" fmla="*/ 2147483646 h 1117"/>
              <a:gd name="T62" fmla="*/ 2147483646 w 1622"/>
              <a:gd name="T63" fmla="*/ 2147483646 h 1117"/>
              <a:gd name="T64" fmla="*/ 2147483646 w 1622"/>
              <a:gd name="T65" fmla="*/ 2147483646 h 1117"/>
              <a:gd name="T66" fmla="*/ 2147483646 w 1622"/>
              <a:gd name="T67" fmla="*/ 2147483646 h 1117"/>
              <a:gd name="T68" fmla="*/ 2147483646 w 1622"/>
              <a:gd name="T69" fmla="*/ 2147483646 h 1117"/>
              <a:gd name="T70" fmla="*/ 2147483646 w 1622"/>
              <a:gd name="T71" fmla="*/ 2147483646 h 1117"/>
              <a:gd name="T72" fmla="*/ 2147483646 w 1622"/>
              <a:gd name="T73" fmla="*/ 2147483646 h 1117"/>
              <a:gd name="T74" fmla="*/ 2147483646 w 1622"/>
              <a:gd name="T75" fmla="*/ 2147483646 h 1117"/>
              <a:gd name="T76" fmla="*/ 2147483646 w 1622"/>
              <a:gd name="T77" fmla="*/ 2147483646 h 1117"/>
              <a:gd name="T78" fmla="*/ 2147483646 w 1622"/>
              <a:gd name="T79" fmla="*/ 2147483646 h 1117"/>
              <a:gd name="T80" fmla="*/ 2147483646 w 1622"/>
              <a:gd name="T81" fmla="*/ 0 h 1117"/>
              <a:gd name="T82" fmla="*/ 2147483646 w 1622"/>
              <a:gd name="T83" fmla="*/ 2147483646 h 1117"/>
              <a:gd name="T84" fmla="*/ 2147483646 w 1622"/>
              <a:gd name="T85" fmla="*/ 2147483646 h 1117"/>
              <a:gd name="T86" fmla="*/ 2147483646 w 1622"/>
              <a:gd name="T87" fmla="*/ 2147483646 h 1117"/>
              <a:gd name="T88" fmla="*/ 2147483646 w 1622"/>
              <a:gd name="T89" fmla="*/ 2147483646 h 1117"/>
              <a:gd name="T90" fmla="*/ 2147483646 w 1622"/>
              <a:gd name="T91" fmla="*/ 2147483646 h 1117"/>
              <a:gd name="T92" fmla="*/ 2147483646 w 1622"/>
              <a:gd name="T93" fmla="*/ 2147483646 h 1117"/>
              <a:gd name="T94" fmla="*/ 2147483646 w 1622"/>
              <a:gd name="T95" fmla="*/ 2147483646 h 1117"/>
              <a:gd name="T96" fmla="*/ 2147483646 w 1622"/>
              <a:gd name="T97" fmla="*/ 2147483646 h 1117"/>
              <a:gd name="T98" fmla="*/ 2147483646 w 1622"/>
              <a:gd name="T99" fmla="*/ 2147483646 h 1117"/>
              <a:gd name="T100" fmla="*/ 2147483646 w 1622"/>
              <a:gd name="T101" fmla="*/ 2147483646 h 1117"/>
              <a:gd name="T102" fmla="*/ 2147483646 w 1622"/>
              <a:gd name="T103" fmla="*/ 2147483646 h 1117"/>
              <a:gd name="T104" fmla="*/ 2147483646 w 1622"/>
              <a:gd name="T105" fmla="*/ 2147483646 h 1117"/>
              <a:gd name="T106" fmla="*/ 2147483646 w 1622"/>
              <a:gd name="T107" fmla="*/ 2147483646 h 1117"/>
              <a:gd name="T108" fmla="*/ 2147483646 w 1622"/>
              <a:gd name="T109" fmla="*/ 2147483646 h 1117"/>
              <a:gd name="T110" fmla="*/ 0 w 1622"/>
              <a:gd name="T111" fmla="*/ 2147483646 h 1117"/>
              <a:gd name="T112" fmla="*/ 2147483646 w 1622"/>
              <a:gd name="T113" fmla="*/ 2147483646 h 1117"/>
              <a:gd name="T114" fmla="*/ 2147483646 w 1622"/>
              <a:gd name="T115" fmla="*/ 2147483646 h 1117"/>
              <a:gd name="T116" fmla="*/ 2147483646 w 1622"/>
              <a:gd name="T117" fmla="*/ 2147483646 h 1117"/>
              <a:gd name="T118" fmla="*/ 2147483646 w 1622"/>
              <a:gd name="T119" fmla="*/ 2147483646 h 1117"/>
              <a:gd name="T120" fmla="*/ 2147483646 w 1622"/>
              <a:gd name="T121" fmla="*/ 2147483646 h 1117"/>
              <a:gd name="T122" fmla="*/ 2147483646 w 1622"/>
              <a:gd name="T123" fmla="*/ 2147483646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7" name="Freeform 399"/>
          <p:cNvSpPr>
            <a:spLocks/>
          </p:cNvSpPr>
          <p:nvPr/>
        </p:nvSpPr>
        <p:spPr bwMode="auto">
          <a:xfrm>
            <a:off x="1296988" y="3279775"/>
            <a:ext cx="1435100" cy="741363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24" name="Freeform 400"/>
          <p:cNvSpPr>
            <a:spLocks/>
          </p:cNvSpPr>
          <p:nvPr/>
        </p:nvSpPr>
        <p:spPr bwMode="auto">
          <a:xfrm>
            <a:off x="2212975" y="4286250"/>
            <a:ext cx="111125" cy="112713"/>
          </a:xfrm>
          <a:custGeom>
            <a:avLst/>
            <a:gdLst>
              <a:gd name="T0" fmla="*/ 2147483646 w 14"/>
              <a:gd name="T1" fmla="*/ 2147483646 h 14"/>
              <a:gd name="T2" fmla="*/ 2147483646 w 14"/>
              <a:gd name="T3" fmla="*/ 2147483646 h 14"/>
              <a:gd name="T4" fmla="*/ 2147483646 w 14"/>
              <a:gd name="T5" fmla="*/ 0 h 14"/>
              <a:gd name="T6" fmla="*/ 2147483646 w 14"/>
              <a:gd name="T7" fmla="*/ 2147483646 h 14"/>
              <a:gd name="T8" fmla="*/ 0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5" name="Freeform 401"/>
          <p:cNvSpPr>
            <a:spLocks/>
          </p:cNvSpPr>
          <p:nvPr/>
        </p:nvSpPr>
        <p:spPr bwMode="auto">
          <a:xfrm>
            <a:off x="2252663" y="4389438"/>
            <a:ext cx="95250" cy="69850"/>
          </a:xfrm>
          <a:custGeom>
            <a:avLst/>
            <a:gdLst>
              <a:gd name="T0" fmla="*/ 2147483646 w 12"/>
              <a:gd name="T1" fmla="*/ 2147483646 h 9"/>
              <a:gd name="T2" fmla="*/ 2147483646 w 12"/>
              <a:gd name="T3" fmla="*/ 0 h 9"/>
              <a:gd name="T4" fmla="*/ 0 w 12"/>
              <a:gd name="T5" fmla="*/ 2147483646 h 9"/>
              <a:gd name="T6" fmla="*/ 2147483646 w 12"/>
              <a:gd name="T7" fmla="*/ 2147483646 h 9"/>
              <a:gd name="T8" fmla="*/ 2147483646 w 12"/>
              <a:gd name="T9" fmla="*/ 2147483646 h 9"/>
              <a:gd name="T10" fmla="*/ 2147483646 w 12"/>
              <a:gd name="T11" fmla="*/ 2147483646 h 9"/>
              <a:gd name="T12" fmla="*/ 2147483646 w 12"/>
              <a:gd name="T13" fmla="*/ 2147483646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6" name="Freeform 402"/>
          <p:cNvSpPr>
            <a:spLocks/>
          </p:cNvSpPr>
          <p:nvPr/>
        </p:nvSpPr>
        <p:spPr bwMode="auto">
          <a:xfrm>
            <a:off x="2339975" y="4429125"/>
            <a:ext cx="141288" cy="60325"/>
          </a:xfrm>
          <a:custGeom>
            <a:avLst/>
            <a:gdLst>
              <a:gd name="T0" fmla="*/ 2147483646 w 18"/>
              <a:gd name="T1" fmla="*/ 2147483646 h 8"/>
              <a:gd name="T2" fmla="*/ 2147483646 w 18"/>
              <a:gd name="T3" fmla="*/ 2147483646 h 8"/>
              <a:gd name="T4" fmla="*/ 2147483646 w 18"/>
              <a:gd name="T5" fmla="*/ 2147483646 h 8"/>
              <a:gd name="T6" fmla="*/ 2147483646 w 18"/>
              <a:gd name="T7" fmla="*/ 0 h 8"/>
              <a:gd name="T8" fmla="*/ 0 w 18"/>
              <a:gd name="T9" fmla="*/ 2147483646 h 8"/>
              <a:gd name="T10" fmla="*/ 2147483646 w 18"/>
              <a:gd name="T11" fmla="*/ 2147483646 h 8"/>
              <a:gd name="T12" fmla="*/ 2147483646 w 18"/>
              <a:gd name="T13" fmla="*/ 2147483646 h 8"/>
              <a:gd name="T14" fmla="*/ 2147483646 w 18"/>
              <a:gd name="T15" fmla="*/ 2147483646 h 8"/>
              <a:gd name="T16" fmla="*/ 2147483646 w 18"/>
              <a:gd name="T17" fmla="*/ 2147483646 h 8"/>
              <a:gd name="T18" fmla="*/ 2147483646 w 18"/>
              <a:gd name="T19" fmla="*/ 2147483646 h 8"/>
              <a:gd name="T20" fmla="*/ 2147483646 w 18"/>
              <a:gd name="T21" fmla="*/ 2147483646 h 8"/>
              <a:gd name="T22" fmla="*/ 2147483646 w 18"/>
              <a:gd name="T23" fmla="*/ 2147483646 h 8"/>
              <a:gd name="T24" fmla="*/ 2147483646 w 18"/>
              <a:gd name="T25" fmla="*/ 2147483646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7" name="Freeform 403"/>
          <p:cNvSpPr>
            <a:spLocks/>
          </p:cNvSpPr>
          <p:nvPr/>
        </p:nvSpPr>
        <p:spPr bwMode="auto">
          <a:xfrm>
            <a:off x="2433638" y="4359275"/>
            <a:ext cx="290512" cy="319088"/>
          </a:xfrm>
          <a:custGeom>
            <a:avLst/>
            <a:gdLst>
              <a:gd name="T0" fmla="*/ 2147483646 w 37"/>
              <a:gd name="T1" fmla="*/ 2147483646 h 41"/>
              <a:gd name="T2" fmla="*/ 2147483646 w 37"/>
              <a:gd name="T3" fmla="*/ 2147483646 h 41"/>
              <a:gd name="T4" fmla="*/ 2147483646 w 37"/>
              <a:gd name="T5" fmla="*/ 2147483646 h 41"/>
              <a:gd name="T6" fmla="*/ 2147483646 w 37"/>
              <a:gd name="T7" fmla="*/ 2147483646 h 41"/>
              <a:gd name="T8" fmla="*/ 2147483646 w 37"/>
              <a:gd name="T9" fmla="*/ 2147483646 h 41"/>
              <a:gd name="T10" fmla="*/ 2147483646 w 37"/>
              <a:gd name="T11" fmla="*/ 2147483646 h 41"/>
              <a:gd name="T12" fmla="*/ 2147483646 w 37"/>
              <a:gd name="T13" fmla="*/ 2147483646 h 41"/>
              <a:gd name="T14" fmla="*/ 2147483646 w 37"/>
              <a:gd name="T15" fmla="*/ 2147483646 h 41"/>
              <a:gd name="T16" fmla="*/ 2147483646 w 37"/>
              <a:gd name="T17" fmla="*/ 2147483646 h 41"/>
              <a:gd name="T18" fmla="*/ 2147483646 w 37"/>
              <a:gd name="T19" fmla="*/ 2147483646 h 41"/>
              <a:gd name="T20" fmla="*/ 2147483646 w 37"/>
              <a:gd name="T21" fmla="*/ 0 h 41"/>
              <a:gd name="T22" fmla="*/ 2147483646 w 37"/>
              <a:gd name="T23" fmla="*/ 2147483646 h 41"/>
              <a:gd name="T24" fmla="*/ 2147483646 w 37"/>
              <a:gd name="T25" fmla="*/ 2147483646 h 41"/>
              <a:gd name="T26" fmla="*/ 2147483646 w 37"/>
              <a:gd name="T27" fmla="*/ 2147483646 h 41"/>
              <a:gd name="T28" fmla="*/ 2147483646 w 37"/>
              <a:gd name="T29" fmla="*/ 2147483646 h 41"/>
              <a:gd name="T30" fmla="*/ 2147483646 w 37"/>
              <a:gd name="T31" fmla="*/ 2147483646 h 41"/>
              <a:gd name="T32" fmla="*/ 2147483646 w 37"/>
              <a:gd name="T33" fmla="*/ 2147483646 h 41"/>
              <a:gd name="T34" fmla="*/ 2147483646 w 37"/>
              <a:gd name="T35" fmla="*/ 2147483646 h 41"/>
              <a:gd name="T36" fmla="*/ 2147483646 w 37"/>
              <a:gd name="T37" fmla="*/ 2147483646 h 41"/>
              <a:gd name="T38" fmla="*/ 2147483646 w 37"/>
              <a:gd name="T39" fmla="*/ 2147483646 h 41"/>
              <a:gd name="T40" fmla="*/ 2147483646 w 37"/>
              <a:gd name="T41" fmla="*/ 2147483646 h 41"/>
              <a:gd name="T42" fmla="*/ 2147483646 w 37"/>
              <a:gd name="T43" fmla="*/ 2147483646 h 41"/>
              <a:gd name="T44" fmla="*/ 0 w 37"/>
              <a:gd name="T45" fmla="*/ 2147483646 h 41"/>
              <a:gd name="T46" fmla="*/ 2147483646 w 37"/>
              <a:gd name="T47" fmla="*/ 2147483646 h 41"/>
              <a:gd name="T48" fmla="*/ 2147483646 w 37"/>
              <a:gd name="T49" fmla="*/ 2147483646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8" name="Freeform 422"/>
          <p:cNvSpPr>
            <a:spLocks/>
          </p:cNvSpPr>
          <p:nvPr/>
        </p:nvSpPr>
        <p:spPr bwMode="auto">
          <a:xfrm>
            <a:off x="2173288" y="4264025"/>
            <a:ext cx="150812" cy="69850"/>
          </a:xfrm>
          <a:custGeom>
            <a:avLst/>
            <a:gdLst>
              <a:gd name="T0" fmla="*/ 2147483646 w 19"/>
              <a:gd name="T1" fmla="*/ 2147483646 h 9"/>
              <a:gd name="T2" fmla="*/ 2147483646 w 19"/>
              <a:gd name="T3" fmla="*/ 2147483646 h 9"/>
              <a:gd name="T4" fmla="*/ 2147483646 w 19"/>
              <a:gd name="T5" fmla="*/ 0 h 9"/>
              <a:gd name="T6" fmla="*/ 2147483646 w 19"/>
              <a:gd name="T7" fmla="*/ 2147483646 h 9"/>
              <a:gd name="T8" fmla="*/ 0 w 19"/>
              <a:gd name="T9" fmla="*/ 2147483646 h 9"/>
              <a:gd name="T10" fmla="*/ 0 w 19"/>
              <a:gd name="T11" fmla="*/ 2147483646 h 9"/>
              <a:gd name="T12" fmla="*/ 2147483646 w 19"/>
              <a:gd name="T13" fmla="*/ 2147483646 h 9"/>
              <a:gd name="T14" fmla="*/ 2147483646 w 19"/>
              <a:gd name="T15" fmla="*/ 2147483646 h 9"/>
              <a:gd name="T16" fmla="*/ 2147483646 w 19"/>
              <a:gd name="T17" fmla="*/ 2147483646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9" name="Freeform 423"/>
          <p:cNvSpPr>
            <a:spLocks/>
          </p:cNvSpPr>
          <p:nvPr/>
        </p:nvSpPr>
        <p:spPr bwMode="auto">
          <a:xfrm>
            <a:off x="2093913" y="4222750"/>
            <a:ext cx="119062" cy="98425"/>
          </a:xfrm>
          <a:custGeom>
            <a:avLst/>
            <a:gdLst>
              <a:gd name="T0" fmla="*/ 2147483646 w 15"/>
              <a:gd name="T1" fmla="*/ 2147483646 h 12"/>
              <a:gd name="T2" fmla="*/ 2147483646 w 15"/>
              <a:gd name="T3" fmla="*/ 2147483646 h 12"/>
              <a:gd name="T4" fmla="*/ 2147483646 w 15"/>
              <a:gd name="T5" fmla="*/ 0 h 12"/>
              <a:gd name="T6" fmla="*/ 2147483646 w 15"/>
              <a:gd name="T7" fmla="*/ 0 h 12"/>
              <a:gd name="T8" fmla="*/ 2147483646 w 15"/>
              <a:gd name="T9" fmla="*/ 2147483646 h 12"/>
              <a:gd name="T10" fmla="*/ 2147483646 w 15"/>
              <a:gd name="T11" fmla="*/ 2147483646 h 12"/>
              <a:gd name="T12" fmla="*/ 2147483646 w 15"/>
              <a:gd name="T13" fmla="*/ 2147483646 h 12"/>
              <a:gd name="T14" fmla="*/ 2147483646 w 15"/>
              <a:gd name="T15" fmla="*/ 2147483646 h 12"/>
              <a:gd name="T16" fmla="*/ 0 w 15"/>
              <a:gd name="T17" fmla="*/ 2147483646 h 12"/>
              <a:gd name="T18" fmla="*/ 2147483646 w 15"/>
              <a:gd name="T19" fmla="*/ 2147483646 h 12"/>
              <a:gd name="T20" fmla="*/ 2147483646 w 15"/>
              <a:gd name="T21" fmla="*/ 2147483646 h 12"/>
              <a:gd name="T22" fmla="*/ 2147483646 w 15"/>
              <a:gd name="T23" fmla="*/ 2147483646 h 12"/>
              <a:gd name="T24" fmla="*/ 2147483646 w 15"/>
              <a:gd name="T25" fmla="*/ 2147483646 h 12"/>
              <a:gd name="T26" fmla="*/ 2147483646 w 15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4" name="Freeform 424"/>
          <p:cNvSpPr>
            <a:spLocks/>
          </p:cNvSpPr>
          <p:nvPr/>
        </p:nvSpPr>
        <p:spPr bwMode="auto">
          <a:xfrm>
            <a:off x="1484313" y="3810000"/>
            <a:ext cx="754062" cy="493713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31" name="Freeform 425"/>
          <p:cNvSpPr>
            <a:spLocks/>
          </p:cNvSpPr>
          <p:nvPr/>
        </p:nvSpPr>
        <p:spPr bwMode="auto">
          <a:xfrm rot="-852288">
            <a:off x="2717800" y="1831975"/>
            <a:ext cx="812800" cy="896938"/>
          </a:xfrm>
          <a:custGeom>
            <a:avLst/>
            <a:gdLst>
              <a:gd name="T0" fmla="*/ 2147483646 w 1125"/>
              <a:gd name="T1" fmla="*/ 2147483646 h 2047"/>
              <a:gd name="T2" fmla="*/ 2147483646 w 1125"/>
              <a:gd name="T3" fmla="*/ 2147483646 h 2047"/>
              <a:gd name="T4" fmla="*/ 2147483646 w 1125"/>
              <a:gd name="T5" fmla="*/ 2147483646 h 2047"/>
              <a:gd name="T6" fmla="*/ 2147483646 w 1125"/>
              <a:gd name="T7" fmla="*/ 2147483646 h 2047"/>
              <a:gd name="T8" fmla="*/ 2147483646 w 1125"/>
              <a:gd name="T9" fmla="*/ 2147483646 h 2047"/>
              <a:gd name="T10" fmla="*/ 2147483646 w 1125"/>
              <a:gd name="T11" fmla="*/ 2147483646 h 2047"/>
              <a:gd name="T12" fmla="*/ 2147483646 w 1125"/>
              <a:gd name="T13" fmla="*/ 2147483646 h 2047"/>
              <a:gd name="T14" fmla="*/ 2147483646 w 1125"/>
              <a:gd name="T15" fmla="*/ 2147483646 h 2047"/>
              <a:gd name="T16" fmla="*/ 2147483646 w 1125"/>
              <a:gd name="T17" fmla="*/ 2147483646 h 2047"/>
              <a:gd name="T18" fmla="*/ 2147483646 w 1125"/>
              <a:gd name="T19" fmla="*/ 2147483646 h 2047"/>
              <a:gd name="T20" fmla="*/ 2147483646 w 1125"/>
              <a:gd name="T21" fmla="*/ 2147483646 h 2047"/>
              <a:gd name="T22" fmla="*/ 2147483646 w 1125"/>
              <a:gd name="T23" fmla="*/ 2147483646 h 2047"/>
              <a:gd name="T24" fmla="*/ 2147483646 w 1125"/>
              <a:gd name="T25" fmla="*/ 2147483646 h 2047"/>
              <a:gd name="T26" fmla="*/ 2147483646 w 1125"/>
              <a:gd name="T27" fmla="*/ 2147483646 h 2047"/>
              <a:gd name="T28" fmla="*/ 2147483646 w 1125"/>
              <a:gd name="T29" fmla="*/ 2147483646 h 2047"/>
              <a:gd name="T30" fmla="*/ 2147483646 w 1125"/>
              <a:gd name="T31" fmla="*/ 2147483646 h 2047"/>
              <a:gd name="T32" fmla="*/ 2147483646 w 1125"/>
              <a:gd name="T33" fmla="*/ 2147483646 h 2047"/>
              <a:gd name="T34" fmla="*/ 2147483646 w 1125"/>
              <a:gd name="T35" fmla="*/ 2147483646 h 2047"/>
              <a:gd name="T36" fmla="*/ 2147483646 w 1125"/>
              <a:gd name="T37" fmla="*/ 2147483646 h 2047"/>
              <a:gd name="T38" fmla="*/ 2147483646 w 1125"/>
              <a:gd name="T39" fmla="*/ 2147483646 h 2047"/>
              <a:gd name="T40" fmla="*/ 2147483646 w 1125"/>
              <a:gd name="T41" fmla="*/ 2147483646 h 2047"/>
              <a:gd name="T42" fmla="*/ 2147483646 w 1125"/>
              <a:gd name="T43" fmla="*/ 2147483646 h 2047"/>
              <a:gd name="T44" fmla="*/ 2147483646 w 1125"/>
              <a:gd name="T45" fmla="*/ 2147483646 h 2047"/>
              <a:gd name="T46" fmla="*/ 2147483646 w 1125"/>
              <a:gd name="T47" fmla="*/ 2147483646 h 2047"/>
              <a:gd name="T48" fmla="*/ 2147483646 w 1125"/>
              <a:gd name="T49" fmla="*/ 2147483646 h 2047"/>
              <a:gd name="T50" fmla="*/ 2147483646 w 1125"/>
              <a:gd name="T51" fmla="*/ 2147483646 h 2047"/>
              <a:gd name="T52" fmla="*/ 2147483646 w 1125"/>
              <a:gd name="T53" fmla="*/ 2147483646 h 2047"/>
              <a:gd name="T54" fmla="*/ 2147483646 w 1125"/>
              <a:gd name="T55" fmla="*/ 2147483646 h 2047"/>
              <a:gd name="T56" fmla="*/ 2147483646 w 1125"/>
              <a:gd name="T57" fmla="*/ 2147483646 h 2047"/>
              <a:gd name="T58" fmla="*/ 2147483646 w 1125"/>
              <a:gd name="T59" fmla="*/ 2147483646 h 2047"/>
              <a:gd name="T60" fmla="*/ 2147483646 w 1125"/>
              <a:gd name="T61" fmla="*/ 2147483646 h 2047"/>
              <a:gd name="T62" fmla="*/ 2147483646 w 1125"/>
              <a:gd name="T63" fmla="*/ 2147483646 h 2047"/>
              <a:gd name="T64" fmla="*/ 2147483646 w 1125"/>
              <a:gd name="T65" fmla="*/ 2147483646 h 2047"/>
              <a:gd name="T66" fmla="*/ 2147483646 w 1125"/>
              <a:gd name="T67" fmla="*/ 2147483646 h 2047"/>
              <a:gd name="T68" fmla="*/ 2147483646 w 1125"/>
              <a:gd name="T69" fmla="*/ 2147483646 h 2047"/>
              <a:gd name="T70" fmla="*/ 2147483646 w 1125"/>
              <a:gd name="T71" fmla="*/ 2147483646 h 2047"/>
              <a:gd name="T72" fmla="*/ 2147483646 w 1125"/>
              <a:gd name="T73" fmla="*/ 2147483646 h 2047"/>
              <a:gd name="T74" fmla="*/ 2147483646 w 1125"/>
              <a:gd name="T75" fmla="*/ 2147483646 h 2047"/>
              <a:gd name="T76" fmla="*/ 2147483646 w 1125"/>
              <a:gd name="T77" fmla="*/ 2147483646 h 2047"/>
              <a:gd name="T78" fmla="*/ 2147483646 w 1125"/>
              <a:gd name="T79" fmla="*/ 2147483646 h 2047"/>
              <a:gd name="T80" fmla="*/ 2147483646 w 1125"/>
              <a:gd name="T81" fmla="*/ 2147483646 h 2047"/>
              <a:gd name="T82" fmla="*/ 2147483646 w 1125"/>
              <a:gd name="T83" fmla="*/ 2147483646 h 2047"/>
              <a:gd name="T84" fmla="*/ 2147483646 w 1125"/>
              <a:gd name="T85" fmla="*/ 2147483646 h 2047"/>
              <a:gd name="T86" fmla="*/ 2147483646 w 1125"/>
              <a:gd name="T87" fmla="*/ 2147483646 h 2047"/>
              <a:gd name="T88" fmla="*/ 2147483646 w 1125"/>
              <a:gd name="T89" fmla="*/ 2147483646 h 2047"/>
              <a:gd name="T90" fmla="*/ 2147483646 w 1125"/>
              <a:gd name="T91" fmla="*/ 2147483646 h 2047"/>
              <a:gd name="T92" fmla="*/ 2147483646 w 1125"/>
              <a:gd name="T93" fmla="*/ 2147483646 h 2047"/>
              <a:gd name="T94" fmla="*/ 2147483646 w 1125"/>
              <a:gd name="T95" fmla="*/ 2147483646 h 2047"/>
              <a:gd name="T96" fmla="*/ 2147483646 w 1125"/>
              <a:gd name="T97" fmla="*/ 2147483646 h 2047"/>
              <a:gd name="T98" fmla="*/ 2147483646 w 1125"/>
              <a:gd name="T99" fmla="*/ 2147483646 h 2047"/>
              <a:gd name="T100" fmla="*/ 2147483646 w 1125"/>
              <a:gd name="T101" fmla="*/ 2147483646 h 2047"/>
              <a:gd name="T102" fmla="*/ 2147483646 w 1125"/>
              <a:gd name="T103" fmla="*/ 2147483646 h 2047"/>
              <a:gd name="T104" fmla="*/ 2147483646 w 1125"/>
              <a:gd name="T105" fmla="*/ 2147483646 h 2047"/>
              <a:gd name="T106" fmla="*/ 2147483646 w 1125"/>
              <a:gd name="T107" fmla="*/ 2147483646 h 2047"/>
              <a:gd name="T108" fmla="*/ 2147483646 w 1125"/>
              <a:gd name="T109" fmla="*/ 2147483646 h 2047"/>
              <a:gd name="T110" fmla="*/ 2147483646 w 1125"/>
              <a:gd name="T111" fmla="*/ 2147483646 h 2047"/>
              <a:gd name="T112" fmla="*/ 2147483646 w 1125"/>
              <a:gd name="T113" fmla="*/ 2147483646 h 2047"/>
              <a:gd name="T114" fmla="*/ 2147483646 w 1125"/>
              <a:gd name="T115" fmla="*/ 2147483646 h 2047"/>
              <a:gd name="T116" fmla="*/ 2147483646 w 1125"/>
              <a:gd name="T117" fmla="*/ 2147483646 h 2047"/>
              <a:gd name="T118" fmla="*/ 2147483646 w 1125"/>
              <a:gd name="T119" fmla="*/ 2147483646 h 2047"/>
              <a:gd name="T120" fmla="*/ 2147483646 w 1125"/>
              <a:gd name="T121" fmla="*/ 2147483646 h 2047"/>
              <a:gd name="T122" fmla="*/ 2147483646 w 1125"/>
              <a:gd name="T123" fmla="*/ 2147483646 h 2047"/>
              <a:gd name="T124" fmla="*/ 2147483646 w 1125"/>
              <a:gd name="T125" fmla="*/ 2147483646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2" name="Freeform 426"/>
          <p:cNvSpPr>
            <a:spLocks/>
          </p:cNvSpPr>
          <p:nvPr/>
        </p:nvSpPr>
        <p:spPr bwMode="auto">
          <a:xfrm>
            <a:off x="1751013" y="2073275"/>
            <a:ext cx="41275" cy="36513"/>
          </a:xfrm>
          <a:custGeom>
            <a:avLst/>
            <a:gdLst>
              <a:gd name="T0" fmla="*/ 2147483646 w 40"/>
              <a:gd name="T1" fmla="*/ 2147483646 h 36"/>
              <a:gd name="T2" fmla="*/ 2147483646 w 40"/>
              <a:gd name="T3" fmla="*/ 2147483646 h 36"/>
              <a:gd name="T4" fmla="*/ 2147483646 w 40"/>
              <a:gd name="T5" fmla="*/ 2147483646 h 36"/>
              <a:gd name="T6" fmla="*/ 2147483646 w 40"/>
              <a:gd name="T7" fmla="*/ 2147483646 h 36"/>
              <a:gd name="T8" fmla="*/ 2147483646 w 40"/>
              <a:gd name="T9" fmla="*/ 2147483646 h 36"/>
              <a:gd name="T10" fmla="*/ 2147483646 w 40"/>
              <a:gd name="T11" fmla="*/ 2147483646 h 36"/>
              <a:gd name="T12" fmla="*/ 2147483646 w 40"/>
              <a:gd name="T13" fmla="*/ 2147483646 h 36"/>
              <a:gd name="T14" fmla="*/ 2147483646 w 40"/>
              <a:gd name="T15" fmla="*/ 2147483646 h 36"/>
              <a:gd name="T16" fmla="*/ 2147483646 w 40"/>
              <a:gd name="T17" fmla="*/ 2147483646 h 36"/>
              <a:gd name="T18" fmla="*/ 2147483646 w 40"/>
              <a:gd name="T19" fmla="*/ 2147483646 h 36"/>
              <a:gd name="T20" fmla="*/ 2147483646 w 40"/>
              <a:gd name="T21" fmla="*/ 2147483646 h 36"/>
              <a:gd name="T22" fmla="*/ 2147483646 w 40"/>
              <a:gd name="T23" fmla="*/ 2147483646 h 36"/>
              <a:gd name="T24" fmla="*/ 2147483646 w 40"/>
              <a:gd name="T25" fmla="*/ 2147483646 h 36"/>
              <a:gd name="T26" fmla="*/ 2147483646 w 40"/>
              <a:gd name="T27" fmla="*/ 2147483646 h 36"/>
              <a:gd name="T28" fmla="*/ 0 w 40"/>
              <a:gd name="T29" fmla="*/ 2147483646 h 36"/>
              <a:gd name="T30" fmla="*/ 2147483646 w 40"/>
              <a:gd name="T31" fmla="*/ 2147483646 h 36"/>
              <a:gd name="T32" fmla="*/ 2147483646 w 40"/>
              <a:gd name="T33" fmla="*/ 2147483646 h 36"/>
              <a:gd name="T34" fmla="*/ 2147483646 w 40"/>
              <a:gd name="T35" fmla="*/ 2147483646 h 36"/>
              <a:gd name="T36" fmla="*/ 2147483646 w 40"/>
              <a:gd name="T37" fmla="*/ 2147483646 h 36"/>
              <a:gd name="T38" fmla="*/ 2147483646 w 40"/>
              <a:gd name="T39" fmla="*/ 0 h 36"/>
              <a:gd name="T40" fmla="*/ 2147483646 w 40"/>
              <a:gd name="T41" fmla="*/ 2147483646 h 36"/>
              <a:gd name="T42" fmla="*/ 2147483646 w 40"/>
              <a:gd name="T43" fmla="*/ 2147483646 h 36"/>
              <a:gd name="T44" fmla="*/ 2147483646 w 40"/>
              <a:gd name="T45" fmla="*/ 2147483646 h 36"/>
              <a:gd name="T46" fmla="*/ 2147483646 w 40"/>
              <a:gd name="T47" fmla="*/ 2147483646 h 36"/>
              <a:gd name="T48" fmla="*/ 2147483646 w 40"/>
              <a:gd name="T49" fmla="*/ 2147483646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3" name="Freeform 427"/>
          <p:cNvSpPr>
            <a:spLocks/>
          </p:cNvSpPr>
          <p:nvPr/>
        </p:nvSpPr>
        <p:spPr bwMode="auto">
          <a:xfrm>
            <a:off x="2103438" y="2368550"/>
            <a:ext cx="0" cy="4763"/>
          </a:xfrm>
          <a:custGeom>
            <a:avLst/>
            <a:gdLst>
              <a:gd name="T0" fmla="*/ 1 w 1"/>
              <a:gd name="T1" fmla="*/ 2147483646 h 4"/>
              <a:gd name="T2" fmla="*/ 1 w 1"/>
              <a:gd name="T3" fmla="*/ 2147483646 h 4"/>
              <a:gd name="T4" fmla="*/ 1 w 1"/>
              <a:gd name="T5" fmla="*/ 2147483646 h 4"/>
              <a:gd name="T6" fmla="*/ 0 w 1"/>
              <a:gd name="T7" fmla="*/ 0 h 4"/>
              <a:gd name="T8" fmla="*/ 0 w 1"/>
              <a:gd name="T9" fmla="*/ 0 h 4"/>
              <a:gd name="T10" fmla="*/ 1 w 1"/>
              <a:gd name="T11" fmla="*/ 2147483646 h 4"/>
              <a:gd name="T12" fmla="*/ 1 w 1"/>
              <a:gd name="T13" fmla="*/ 2147483646 h 4"/>
              <a:gd name="T14" fmla="*/ 1 w 1"/>
              <a:gd name="T15" fmla="*/ 2147483646 h 4"/>
              <a:gd name="T16" fmla="*/ 1 w 1"/>
              <a:gd name="T17" fmla="*/ 2147483646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4" name="Freeform 428"/>
          <p:cNvSpPr>
            <a:spLocks/>
          </p:cNvSpPr>
          <p:nvPr/>
        </p:nvSpPr>
        <p:spPr bwMode="auto">
          <a:xfrm>
            <a:off x="2460625" y="2401888"/>
            <a:ext cx="3175" cy="6350"/>
          </a:xfrm>
          <a:custGeom>
            <a:avLst/>
            <a:gdLst>
              <a:gd name="T0" fmla="*/ 2147483646 w 5"/>
              <a:gd name="T1" fmla="*/ 2147483646 h 8"/>
              <a:gd name="T2" fmla="*/ 2147483646 w 5"/>
              <a:gd name="T3" fmla="*/ 2147483646 h 8"/>
              <a:gd name="T4" fmla="*/ 2147483646 w 5"/>
              <a:gd name="T5" fmla="*/ 2147483646 h 8"/>
              <a:gd name="T6" fmla="*/ 2147483646 w 5"/>
              <a:gd name="T7" fmla="*/ 2147483646 h 8"/>
              <a:gd name="T8" fmla="*/ 2147483646 w 5"/>
              <a:gd name="T9" fmla="*/ 0 h 8"/>
              <a:gd name="T10" fmla="*/ 0 w 5"/>
              <a:gd name="T11" fmla="*/ 0 h 8"/>
              <a:gd name="T12" fmla="*/ 0 w 5"/>
              <a:gd name="T13" fmla="*/ 2147483646 h 8"/>
              <a:gd name="T14" fmla="*/ 2147483646 w 5"/>
              <a:gd name="T15" fmla="*/ 2147483646 h 8"/>
              <a:gd name="T16" fmla="*/ 2147483646 w 5"/>
              <a:gd name="T17" fmla="*/ 2147483646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5" name="Freeform 429"/>
          <p:cNvSpPr>
            <a:spLocks/>
          </p:cNvSpPr>
          <p:nvPr/>
        </p:nvSpPr>
        <p:spPr bwMode="auto">
          <a:xfrm>
            <a:off x="2109788" y="1984375"/>
            <a:ext cx="14287" cy="14288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0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0 w 14"/>
              <a:gd name="T25" fmla="*/ 2147483646 h 15"/>
              <a:gd name="T26" fmla="*/ 2147483646 w 14"/>
              <a:gd name="T27" fmla="*/ 2147483646 h 15"/>
              <a:gd name="T28" fmla="*/ 2147483646 w 14"/>
              <a:gd name="T29" fmla="*/ 2147483646 h 15"/>
              <a:gd name="T30" fmla="*/ 2147483646 w 14"/>
              <a:gd name="T31" fmla="*/ 2147483646 h 15"/>
              <a:gd name="T32" fmla="*/ 2147483646 w 14"/>
              <a:gd name="T33" fmla="*/ 2147483646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6" name="Freeform 430"/>
          <p:cNvSpPr>
            <a:spLocks/>
          </p:cNvSpPr>
          <p:nvPr/>
        </p:nvSpPr>
        <p:spPr bwMode="auto">
          <a:xfrm>
            <a:off x="2297113" y="2452688"/>
            <a:ext cx="144462" cy="120650"/>
          </a:xfrm>
          <a:custGeom>
            <a:avLst/>
            <a:gdLst>
              <a:gd name="T0" fmla="*/ 2147483646 w 135"/>
              <a:gd name="T1" fmla="*/ 2147483646 h 119"/>
              <a:gd name="T2" fmla="*/ 2147483646 w 135"/>
              <a:gd name="T3" fmla="*/ 2147483646 h 119"/>
              <a:gd name="T4" fmla="*/ 2147483646 w 135"/>
              <a:gd name="T5" fmla="*/ 2147483646 h 119"/>
              <a:gd name="T6" fmla="*/ 2147483646 w 135"/>
              <a:gd name="T7" fmla="*/ 2147483646 h 119"/>
              <a:gd name="T8" fmla="*/ 2147483646 w 135"/>
              <a:gd name="T9" fmla="*/ 2147483646 h 119"/>
              <a:gd name="T10" fmla="*/ 2147483646 w 135"/>
              <a:gd name="T11" fmla="*/ 2147483646 h 119"/>
              <a:gd name="T12" fmla="*/ 2147483646 w 135"/>
              <a:gd name="T13" fmla="*/ 2147483646 h 119"/>
              <a:gd name="T14" fmla="*/ 2147483646 w 135"/>
              <a:gd name="T15" fmla="*/ 2147483646 h 119"/>
              <a:gd name="T16" fmla="*/ 2147483646 w 135"/>
              <a:gd name="T17" fmla="*/ 2147483646 h 119"/>
              <a:gd name="T18" fmla="*/ 2147483646 w 135"/>
              <a:gd name="T19" fmla="*/ 2147483646 h 119"/>
              <a:gd name="T20" fmla="*/ 2147483646 w 135"/>
              <a:gd name="T21" fmla="*/ 2147483646 h 119"/>
              <a:gd name="T22" fmla="*/ 2147483646 w 135"/>
              <a:gd name="T23" fmla="*/ 2147483646 h 119"/>
              <a:gd name="T24" fmla="*/ 2147483646 w 135"/>
              <a:gd name="T25" fmla="*/ 2147483646 h 119"/>
              <a:gd name="T26" fmla="*/ 2147483646 w 135"/>
              <a:gd name="T27" fmla="*/ 2147483646 h 119"/>
              <a:gd name="T28" fmla="*/ 2147483646 w 135"/>
              <a:gd name="T29" fmla="*/ 2147483646 h 119"/>
              <a:gd name="T30" fmla="*/ 2147483646 w 135"/>
              <a:gd name="T31" fmla="*/ 2147483646 h 119"/>
              <a:gd name="T32" fmla="*/ 2147483646 w 135"/>
              <a:gd name="T33" fmla="*/ 2147483646 h 119"/>
              <a:gd name="T34" fmla="*/ 2147483646 w 135"/>
              <a:gd name="T35" fmla="*/ 2147483646 h 119"/>
              <a:gd name="T36" fmla="*/ 2147483646 w 135"/>
              <a:gd name="T37" fmla="*/ 2147483646 h 119"/>
              <a:gd name="T38" fmla="*/ 2147483646 w 135"/>
              <a:gd name="T39" fmla="*/ 2147483646 h 119"/>
              <a:gd name="T40" fmla="*/ 2147483646 w 135"/>
              <a:gd name="T41" fmla="*/ 2147483646 h 119"/>
              <a:gd name="T42" fmla="*/ 2147483646 w 135"/>
              <a:gd name="T43" fmla="*/ 2147483646 h 119"/>
              <a:gd name="T44" fmla="*/ 2147483646 w 135"/>
              <a:gd name="T45" fmla="*/ 2147483646 h 119"/>
              <a:gd name="T46" fmla="*/ 2147483646 w 135"/>
              <a:gd name="T47" fmla="*/ 2147483646 h 119"/>
              <a:gd name="T48" fmla="*/ 2147483646 w 135"/>
              <a:gd name="T49" fmla="*/ 2147483646 h 119"/>
              <a:gd name="T50" fmla="*/ 2147483646 w 135"/>
              <a:gd name="T51" fmla="*/ 2147483646 h 119"/>
              <a:gd name="T52" fmla="*/ 2147483646 w 135"/>
              <a:gd name="T53" fmla="*/ 2147483646 h 119"/>
              <a:gd name="T54" fmla="*/ 2147483646 w 135"/>
              <a:gd name="T55" fmla="*/ 2147483646 h 119"/>
              <a:gd name="T56" fmla="*/ 2147483646 w 135"/>
              <a:gd name="T57" fmla="*/ 2147483646 h 119"/>
              <a:gd name="T58" fmla="*/ 2147483646 w 135"/>
              <a:gd name="T59" fmla="*/ 2147483646 h 119"/>
              <a:gd name="T60" fmla="*/ 2147483646 w 135"/>
              <a:gd name="T61" fmla="*/ 2147483646 h 119"/>
              <a:gd name="T62" fmla="*/ 2147483646 w 135"/>
              <a:gd name="T63" fmla="*/ 2147483646 h 119"/>
              <a:gd name="T64" fmla="*/ 2147483646 w 135"/>
              <a:gd name="T65" fmla="*/ 2147483646 h 119"/>
              <a:gd name="T66" fmla="*/ 2147483646 w 135"/>
              <a:gd name="T67" fmla="*/ 2147483646 h 119"/>
              <a:gd name="T68" fmla="*/ 2147483646 w 135"/>
              <a:gd name="T69" fmla="*/ 2147483646 h 119"/>
              <a:gd name="T70" fmla="*/ 2147483646 w 135"/>
              <a:gd name="T71" fmla="*/ 2147483646 h 119"/>
              <a:gd name="T72" fmla="*/ 2147483646 w 135"/>
              <a:gd name="T73" fmla="*/ 2147483646 h 119"/>
              <a:gd name="T74" fmla="*/ 2147483646 w 135"/>
              <a:gd name="T75" fmla="*/ 2147483646 h 119"/>
              <a:gd name="T76" fmla="*/ 2147483646 w 135"/>
              <a:gd name="T77" fmla="*/ 2147483646 h 119"/>
              <a:gd name="T78" fmla="*/ 2147483646 w 135"/>
              <a:gd name="T79" fmla="*/ 2147483646 h 119"/>
              <a:gd name="T80" fmla="*/ 2147483646 w 135"/>
              <a:gd name="T81" fmla="*/ 214748364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7" name="Freeform 431"/>
          <p:cNvSpPr>
            <a:spLocks/>
          </p:cNvSpPr>
          <p:nvPr/>
        </p:nvSpPr>
        <p:spPr bwMode="auto">
          <a:xfrm>
            <a:off x="2181225" y="2090738"/>
            <a:ext cx="598488" cy="400050"/>
          </a:xfrm>
          <a:custGeom>
            <a:avLst/>
            <a:gdLst>
              <a:gd name="T0" fmla="*/ 2147483646 w 556"/>
              <a:gd name="T1" fmla="*/ 2147483646 h 395"/>
              <a:gd name="T2" fmla="*/ 2147483646 w 556"/>
              <a:gd name="T3" fmla="*/ 2147483646 h 395"/>
              <a:gd name="T4" fmla="*/ 2147483646 w 556"/>
              <a:gd name="T5" fmla="*/ 2147483646 h 395"/>
              <a:gd name="T6" fmla="*/ 2147483646 w 556"/>
              <a:gd name="T7" fmla="*/ 2147483646 h 395"/>
              <a:gd name="T8" fmla="*/ 2147483646 w 556"/>
              <a:gd name="T9" fmla="*/ 2147483646 h 395"/>
              <a:gd name="T10" fmla="*/ 2147483646 w 556"/>
              <a:gd name="T11" fmla="*/ 2147483646 h 395"/>
              <a:gd name="T12" fmla="*/ 2147483646 w 556"/>
              <a:gd name="T13" fmla="*/ 2147483646 h 395"/>
              <a:gd name="T14" fmla="*/ 2147483646 w 556"/>
              <a:gd name="T15" fmla="*/ 2147483646 h 395"/>
              <a:gd name="T16" fmla="*/ 2147483646 w 556"/>
              <a:gd name="T17" fmla="*/ 2147483646 h 395"/>
              <a:gd name="T18" fmla="*/ 2147483646 w 556"/>
              <a:gd name="T19" fmla="*/ 2147483646 h 395"/>
              <a:gd name="T20" fmla="*/ 2147483646 w 556"/>
              <a:gd name="T21" fmla="*/ 2147483646 h 395"/>
              <a:gd name="T22" fmla="*/ 2147483646 w 556"/>
              <a:gd name="T23" fmla="*/ 2147483646 h 395"/>
              <a:gd name="T24" fmla="*/ 2147483646 w 556"/>
              <a:gd name="T25" fmla="*/ 2147483646 h 395"/>
              <a:gd name="T26" fmla="*/ 2147483646 w 556"/>
              <a:gd name="T27" fmla="*/ 2147483646 h 395"/>
              <a:gd name="T28" fmla="*/ 2147483646 w 556"/>
              <a:gd name="T29" fmla="*/ 2147483646 h 395"/>
              <a:gd name="T30" fmla="*/ 2147483646 w 556"/>
              <a:gd name="T31" fmla="*/ 2147483646 h 395"/>
              <a:gd name="T32" fmla="*/ 2147483646 w 556"/>
              <a:gd name="T33" fmla="*/ 2147483646 h 395"/>
              <a:gd name="T34" fmla="*/ 2147483646 w 556"/>
              <a:gd name="T35" fmla="*/ 2147483646 h 395"/>
              <a:gd name="T36" fmla="*/ 2147483646 w 556"/>
              <a:gd name="T37" fmla="*/ 2147483646 h 395"/>
              <a:gd name="T38" fmla="*/ 2147483646 w 556"/>
              <a:gd name="T39" fmla="*/ 2147483646 h 395"/>
              <a:gd name="T40" fmla="*/ 2147483646 w 556"/>
              <a:gd name="T41" fmla="*/ 2147483646 h 395"/>
              <a:gd name="T42" fmla="*/ 2147483646 w 556"/>
              <a:gd name="T43" fmla="*/ 2147483646 h 395"/>
              <a:gd name="T44" fmla="*/ 2147483646 w 556"/>
              <a:gd name="T45" fmla="*/ 2147483646 h 395"/>
              <a:gd name="T46" fmla="*/ 2147483646 w 556"/>
              <a:gd name="T47" fmla="*/ 2147483646 h 395"/>
              <a:gd name="T48" fmla="*/ 2147483646 w 556"/>
              <a:gd name="T49" fmla="*/ 2147483646 h 395"/>
              <a:gd name="T50" fmla="*/ 0 w 556"/>
              <a:gd name="T51" fmla="*/ 2147483646 h 395"/>
              <a:gd name="T52" fmla="*/ 2147483646 w 556"/>
              <a:gd name="T53" fmla="*/ 2147483646 h 395"/>
              <a:gd name="T54" fmla="*/ 2147483646 w 556"/>
              <a:gd name="T55" fmla="*/ 2147483646 h 395"/>
              <a:gd name="T56" fmla="*/ 2147483646 w 556"/>
              <a:gd name="T57" fmla="*/ 2147483646 h 395"/>
              <a:gd name="T58" fmla="*/ 2147483646 w 556"/>
              <a:gd name="T59" fmla="*/ 2147483646 h 395"/>
              <a:gd name="T60" fmla="*/ 2147483646 w 556"/>
              <a:gd name="T61" fmla="*/ 2147483646 h 395"/>
              <a:gd name="T62" fmla="*/ 2147483646 w 556"/>
              <a:gd name="T63" fmla="*/ 2147483646 h 395"/>
              <a:gd name="T64" fmla="*/ 2147483646 w 556"/>
              <a:gd name="T65" fmla="*/ 2147483646 h 395"/>
              <a:gd name="T66" fmla="*/ 2147483646 w 556"/>
              <a:gd name="T67" fmla="*/ 2147483646 h 395"/>
              <a:gd name="T68" fmla="*/ 2147483646 w 556"/>
              <a:gd name="T69" fmla="*/ 2147483646 h 395"/>
              <a:gd name="T70" fmla="*/ 2147483646 w 556"/>
              <a:gd name="T71" fmla="*/ 2147483646 h 395"/>
              <a:gd name="T72" fmla="*/ 2147483646 w 556"/>
              <a:gd name="T73" fmla="*/ 2147483646 h 395"/>
              <a:gd name="T74" fmla="*/ 2147483646 w 556"/>
              <a:gd name="T75" fmla="*/ 2147483646 h 395"/>
              <a:gd name="T76" fmla="*/ 2147483646 w 556"/>
              <a:gd name="T77" fmla="*/ 2147483646 h 395"/>
              <a:gd name="T78" fmla="*/ 2147483646 w 556"/>
              <a:gd name="T79" fmla="*/ 2147483646 h 395"/>
              <a:gd name="T80" fmla="*/ 2147483646 w 556"/>
              <a:gd name="T81" fmla="*/ 2147483646 h 395"/>
              <a:gd name="T82" fmla="*/ 2147483646 w 556"/>
              <a:gd name="T83" fmla="*/ 2147483646 h 395"/>
              <a:gd name="T84" fmla="*/ 2147483646 w 556"/>
              <a:gd name="T85" fmla="*/ 2147483646 h 395"/>
              <a:gd name="T86" fmla="*/ 2147483646 w 556"/>
              <a:gd name="T87" fmla="*/ 2147483646 h 395"/>
              <a:gd name="T88" fmla="*/ 2147483646 w 556"/>
              <a:gd name="T89" fmla="*/ 2147483646 h 395"/>
              <a:gd name="T90" fmla="*/ 2147483646 w 556"/>
              <a:gd name="T91" fmla="*/ 2147483646 h 395"/>
              <a:gd name="T92" fmla="*/ 2147483646 w 556"/>
              <a:gd name="T93" fmla="*/ 2147483646 h 395"/>
              <a:gd name="T94" fmla="*/ 2147483646 w 556"/>
              <a:gd name="T95" fmla="*/ 2147483646 h 395"/>
              <a:gd name="T96" fmla="*/ 2147483646 w 556"/>
              <a:gd name="T97" fmla="*/ 2147483646 h 395"/>
              <a:gd name="T98" fmla="*/ 2147483646 w 556"/>
              <a:gd name="T99" fmla="*/ 2147483646 h 395"/>
              <a:gd name="T100" fmla="*/ 2147483646 w 556"/>
              <a:gd name="T101" fmla="*/ 2147483646 h 395"/>
              <a:gd name="T102" fmla="*/ 2147483646 w 556"/>
              <a:gd name="T103" fmla="*/ 2147483646 h 395"/>
              <a:gd name="T104" fmla="*/ 2147483646 w 556"/>
              <a:gd name="T105" fmla="*/ 2147483646 h 395"/>
              <a:gd name="T106" fmla="*/ 2147483646 w 556"/>
              <a:gd name="T107" fmla="*/ 2147483646 h 395"/>
              <a:gd name="T108" fmla="*/ 2147483646 w 556"/>
              <a:gd name="T109" fmla="*/ 2147483646 h 395"/>
              <a:gd name="T110" fmla="*/ 2147483646 w 556"/>
              <a:gd name="T111" fmla="*/ 2147483646 h 395"/>
              <a:gd name="T112" fmla="*/ 2147483646 w 556"/>
              <a:gd name="T113" fmla="*/ 2147483646 h 395"/>
              <a:gd name="T114" fmla="*/ 2147483646 w 556"/>
              <a:gd name="T115" fmla="*/ 2147483646 h 395"/>
              <a:gd name="T116" fmla="*/ 2147483646 w 556"/>
              <a:gd name="T117" fmla="*/ 2147483646 h 395"/>
              <a:gd name="T118" fmla="*/ 2147483646 w 556"/>
              <a:gd name="T119" fmla="*/ 2147483646 h 395"/>
              <a:gd name="T120" fmla="*/ 2147483646 w 556"/>
              <a:gd name="T121" fmla="*/ 2147483646 h 395"/>
              <a:gd name="T122" fmla="*/ 2147483646 w 556"/>
              <a:gd name="T123" fmla="*/ 2147483646 h 395"/>
              <a:gd name="T124" fmla="*/ 2147483646 w 556"/>
              <a:gd name="T125" fmla="*/ 2147483646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8" name="Freeform 432"/>
          <p:cNvSpPr>
            <a:spLocks/>
          </p:cNvSpPr>
          <p:nvPr/>
        </p:nvSpPr>
        <p:spPr bwMode="auto">
          <a:xfrm>
            <a:off x="1663700" y="2024063"/>
            <a:ext cx="158750" cy="146050"/>
          </a:xfrm>
          <a:custGeom>
            <a:avLst/>
            <a:gdLst>
              <a:gd name="T0" fmla="*/ 2147483646 w 148"/>
              <a:gd name="T1" fmla="*/ 2147483646 h 146"/>
              <a:gd name="T2" fmla="*/ 2147483646 w 148"/>
              <a:gd name="T3" fmla="*/ 2147483646 h 146"/>
              <a:gd name="T4" fmla="*/ 2147483646 w 148"/>
              <a:gd name="T5" fmla="*/ 2147483646 h 146"/>
              <a:gd name="T6" fmla="*/ 2147483646 w 148"/>
              <a:gd name="T7" fmla="*/ 2147483646 h 146"/>
              <a:gd name="T8" fmla="*/ 2147483646 w 148"/>
              <a:gd name="T9" fmla="*/ 2147483646 h 146"/>
              <a:gd name="T10" fmla="*/ 2147483646 w 148"/>
              <a:gd name="T11" fmla="*/ 2147483646 h 146"/>
              <a:gd name="T12" fmla="*/ 2147483646 w 148"/>
              <a:gd name="T13" fmla="*/ 2147483646 h 146"/>
              <a:gd name="T14" fmla="*/ 2147483646 w 148"/>
              <a:gd name="T15" fmla="*/ 2147483646 h 146"/>
              <a:gd name="T16" fmla="*/ 2147483646 w 148"/>
              <a:gd name="T17" fmla="*/ 2147483646 h 146"/>
              <a:gd name="T18" fmla="*/ 2147483646 w 148"/>
              <a:gd name="T19" fmla="*/ 0 h 146"/>
              <a:gd name="T20" fmla="*/ 2147483646 w 148"/>
              <a:gd name="T21" fmla="*/ 2147483646 h 146"/>
              <a:gd name="T22" fmla="*/ 2147483646 w 148"/>
              <a:gd name="T23" fmla="*/ 2147483646 h 146"/>
              <a:gd name="T24" fmla="*/ 2147483646 w 148"/>
              <a:gd name="T25" fmla="*/ 2147483646 h 146"/>
              <a:gd name="T26" fmla="*/ 2147483646 w 148"/>
              <a:gd name="T27" fmla="*/ 2147483646 h 146"/>
              <a:gd name="T28" fmla="*/ 2147483646 w 148"/>
              <a:gd name="T29" fmla="*/ 2147483646 h 146"/>
              <a:gd name="T30" fmla="*/ 2147483646 w 148"/>
              <a:gd name="T31" fmla="*/ 2147483646 h 146"/>
              <a:gd name="T32" fmla="*/ 2147483646 w 148"/>
              <a:gd name="T33" fmla="*/ 2147483646 h 146"/>
              <a:gd name="T34" fmla="*/ 2147483646 w 148"/>
              <a:gd name="T35" fmla="*/ 2147483646 h 146"/>
              <a:gd name="T36" fmla="*/ 2147483646 w 148"/>
              <a:gd name="T37" fmla="*/ 2147483646 h 146"/>
              <a:gd name="T38" fmla="*/ 2147483646 w 148"/>
              <a:gd name="T39" fmla="*/ 2147483646 h 146"/>
              <a:gd name="T40" fmla="*/ 2147483646 w 148"/>
              <a:gd name="T41" fmla="*/ 2147483646 h 146"/>
              <a:gd name="T42" fmla="*/ 2147483646 w 148"/>
              <a:gd name="T43" fmla="*/ 2147483646 h 146"/>
              <a:gd name="T44" fmla="*/ 2147483646 w 148"/>
              <a:gd name="T45" fmla="*/ 2147483646 h 146"/>
              <a:gd name="T46" fmla="*/ 2147483646 w 148"/>
              <a:gd name="T47" fmla="*/ 2147483646 h 146"/>
              <a:gd name="T48" fmla="*/ 2147483646 w 148"/>
              <a:gd name="T49" fmla="*/ 2147483646 h 146"/>
              <a:gd name="T50" fmla="*/ 2147483646 w 148"/>
              <a:gd name="T51" fmla="*/ 2147483646 h 146"/>
              <a:gd name="T52" fmla="*/ 2147483646 w 148"/>
              <a:gd name="T53" fmla="*/ 2147483646 h 146"/>
              <a:gd name="T54" fmla="*/ 2147483646 w 148"/>
              <a:gd name="T55" fmla="*/ 2147483646 h 146"/>
              <a:gd name="T56" fmla="*/ 2147483646 w 148"/>
              <a:gd name="T57" fmla="*/ 2147483646 h 146"/>
              <a:gd name="T58" fmla="*/ 2147483646 w 148"/>
              <a:gd name="T59" fmla="*/ 2147483646 h 146"/>
              <a:gd name="T60" fmla="*/ 2147483646 w 148"/>
              <a:gd name="T61" fmla="*/ 2147483646 h 146"/>
              <a:gd name="T62" fmla="*/ 2147483646 w 148"/>
              <a:gd name="T63" fmla="*/ 2147483646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9" name="Freeform 433"/>
          <p:cNvSpPr>
            <a:spLocks/>
          </p:cNvSpPr>
          <p:nvPr/>
        </p:nvSpPr>
        <p:spPr bwMode="auto">
          <a:xfrm>
            <a:off x="1831975" y="1970088"/>
            <a:ext cx="144463" cy="93662"/>
          </a:xfrm>
          <a:custGeom>
            <a:avLst/>
            <a:gdLst>
              <a:gd name="T0" fmla="*/ 2147483646 w 133"/>
              <a:gd name="T1" fmla="*/ 2147483646 h 91"/>
              <a:gd name="T2" fmla="*/ 2147483646 w 133"/>
              <a:gd name="T3" fmla="*/ 2147483646 h 91"/>
              <a:gd name="T4" fmla="*/ 2147483646 w 133"/>
              <a:gd name="T5" fmla="*/ 2147483646 h 91"/>
              <a:gd name="T6" fmla="*/ 2147483646 w 133"/>
              <a:gd name="T7" fmla="*/ 2147483646 h 91"/>
              <a:gd name="T8" fmla="*/ 2147483646 w 133"/>
              <a:gd name="T9" fmla="*/ 2147483646 h 91"/>
              <a:gd name="T10" fmla="*/ 2147483646 w 133"/>
              <a:gd name="T11" fmla="*/ 2147483646 h 91"/>
              <a:gd name="T12" fmla="*/ 2147483646 w 133"/>
              <a:gd name="T13" fmla="*/ 2147483646 h 91"/>
              <a:gd name="T14" fmla="*/ 2147483646 w 133"/>
              <a:gd name="T15" fmla="*/ 2147483646 h 91"/>
              <a:gd name="T16" fmla="*/ 2147483646 w 133"/>
              <a:gd name="T17" fmla="*/ 2147483646 h 91"/>
              <a:gd name="T18" fmla="*/ 2147483646 w 133"/>
              <a:gd name="T19" fmla="*/ 2147483646 h 91"/>
              <a:gd name="T20" fmla="*/ 2147483646 w 133"/>
              <a:gd name="T21" fmla="*/ 2147483646 h 91"/>
              <a:gd name="T22" fmla="*/ 2147483646 w 133"/>
              <a:gd name="T23" fmla="*/ 2147483646 h 91"/>
              <a:gd name="T24" fmla="*/ 2147483646 w 133"/>
              <a:gd name="T25" fmla="*/ 2147483646 h 91"/>
              <a:gd name="T26" fmla="*/ 2147483646 w 133"/>
              <a:gd name="T27" fmla="*/ 2147483646 h 91"/>
              <a:gd name="T28" fmla="*/ 2147483646 w 133"/>
              <a:gd name="T29" fmla="*/ 2147483646 h 91"/>
              <a:gd name="T30" fmla="*/ 2147483646 w 133"/>
              <a:gd name="T31" fmla="*/ 2147483646 h 91"/>
              <a:gd name="T32" fmla="*/ 2147483646 w 133"/>
              <a:gd name="T33" fmla="*/ 2147483646 h 91"/>
              <a:gd name="T34" fmla="*/ 2147483646 w 133"/>
              <a:gd name="T35" fmla="*/ 2147483646 h 91"/>
              <a:gd name="T36" fmla="*/ 2147483646 w 133"/>
              <a:gd name="T37" fmla="*/ 2147483646 h 91"/>
              <a:gd name="T38" fmla="*/ 2147483646 w 133"/>
              <a:gd name="T39" fmla="*/ 2147483646 h 91"/>
              <a:gd name="T40" fmla="*/ 2147483646 w 133"/>
              <a:gd name="T41" fmla="*/ 2147483646 h 91"/>
              <a:gd name="T42" fmla="*/ 2147483646 w 133"/>
              <a:gd name="T43" fmla="*/ 2147483646 h 91"/>
              <a:gd name="T44" fmla="*/ 2147483646 w 133"/>
              <a:gd name="T45" fmla="*/ 2147483646 h 91"/>
              <a:gd name="T46" fmla="*/ 2147483646 w 133"/>
              <a:gd name="T47" fmla="*/ 2147483646 h 91"/>
              <a:gd name="T48" fmla="*/ 2147483646 w 133"/>
              <a:gd name="T49" fmla="*/ 2147483646 h 91"/>
              <a:gd name="T50" fmla="*/ 2147483646 w 133"/>
              <a:gd name="T51" fmla="*/ 2147483646 h 91"/>
              <a:gd name="T52" fmla="*/ 2147483646 w 133"/>
              <a:gd name="T53" fmla="*/ 2147483646 h 91"/>
              <a:gd name="T54" fmla="*/ 2147483646 w 133"/>
              <a:gd name="T55" fmla="*/ 2147483646 h 91"/>
              <a:gd name="T56" fmla="*/ 0 w 133"/>
              <a:gd name="T57" fmla="*/ 2147483646 h 91"/>
              <a:gd name="T58" fmla="*/ 2147483646 w 133"/>
              <a:gd name="T59" fmla="*/ 2147483646 h 91"/>
              <a:gd name="T60" fmla="*/ 2147483646 w 133"/>
              <a:gd name="T61" fmla="*/ 2147483646 h 91"/>
              <a:gd name="T62" fmla="*/ 2147483646 w 133"/>
              <a:gd name="T63" fmla="*/ 2147483646 h 91"/>
              <a:gd name="T64" fmla="*/ 2147483646 w 133"/>
              <a:gd name="T65" fmla="*/ 2147483646 h 91"/>
              <a:gd name="T66" fmla="*/ 2147483646 w 133"/>
              <a:gd name="T67" fmla="*/ 2147483646 h 91"/>
              <a:gd name="T68" fmla="*/ 2147483646 w 133"/>
              <a:gd name="T69" fmla="*/ 0 h 91"/>
              <a:gd name="T70" fmla="*/ 2147483646 w 133"/>
              <a:gd name="T71" fmla="*/ 2147483646 h 91"/>
              <a:gd name="T72" fmla="*/ 2147483646 w 133"/>
              <a:gd name="T73" fmla="*/ 2147483646 h 91"/>
              <a:gd name="T74" fmla="*/ 2147483646 w 133"/>
              <a:gd name="T75" fmla="*/ 2147483646 h 91"/>
              <a:gd name="T76" fmla="*/ 2147483646 w 133"/>
              <a:gd name="T77" fmla="*/ 2147483646 h 91"/>
              <a:gd name="T78" fmla="*/ 2147483646 w 133"/>
              <a:gd name="T79" fmla="*/ 2147483646 h 91"/>
              <a:gd name="T80" fmla="*/ 2147483646 w 133"/>
              <a:gd name="T81" fmla="*/ 2147483646 h 91"/>
              <a:gd name="T82" fmla="*/ 2147483646 w 133"/>
              <a:gd name="T83" fmla="*/ 2147483646 h 91"/>
              <a:gd name="T84" fmla="*/ 2147483646 w 133"/>
              <a:gd name="T85" fmla="*/ 2147483646 h 91"/>
              <a:gd name="T86" fmla="*/ 2147483646 w 133"/>
              <a:gd name="T87" fmla="*/ 2147483646 h 91"/>
              <a:gd name="T88" fmla="*/ 2147483646 w 133"/>
              <a:gd name="T89" fmla="*/ 2147483646 h 91"/>
              <a:gd name="T90" fmla="*/ 2147483646 w 133"/>
              <a:gd name="T91" fmla="*/ 2147483646 h 91"/>
              <a:gd name="T92" fmla="*/ 2147483646 w 133"/>
              <a:gd name="T93" fmla="*/ 2147483646 h 91"/>
              <a:gd name="T94" fmla="*/ 2147483646 w 133"/>
              <a:gd name="T95" fmla="*/ 2147483646 h 91"/>
              <a:gd name="T96" fmla="*/ 2147483646 w 133"/>
              <a:gd name="T97" fmla="*/ 2147483646 h 91"/>
              <a:gd name="T98" fmla="*/ 2147483646 w 133"/>
              <a:gd name="T99" fmla="*/ 2147483646 h 91"/>
              <a:gd name="T100" fmla="*/ 2147483646 w 133"/>
              <a:gd name="T101" fmla="*/ 2147483646 h 91"/>
              <a:gd name="T102" fmla="*/ 2147483646 w 133"/>
              <a:gd name="T103" fmla="*/ 2147483646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0" name="Freeform 434"/>
          <p:cNvSpPr>
            <a:spLocks/>
          </p:cNvSpPr>
          <p:nvPr/>
        </p:nvSpPr>
        <p:spPr bwMode="auto">
          <a:xfrm>
            <a:off x="1771650" y="1920875"/>
            <a:ext cx="109538" cy="61913"/>
          </a:xfrm>
          <a:custGeom>
            <a:avLst/>
            <a:gdLst>
              <a:gd name="T0" fmla="*/ 2147483646 w 102"/>
              <a:gd name="T1" fmla="*/ 2147483646 h 60"/>
              <a:gd name="T2" fmla="*/ 2147483646 w 102"/>
              <a:gd name="T3" fmla="*/ 2147483646 h 60"/>
              <a:gd name="T4" fmla="*/ 2147483646 w 102"/>
              <a:gd name="T5" fmla="*/ 2147483646 h 60"/>
              <a:gd name="T6" fmla="*/ 2147483646 w 102"/>
              <a:gd name="T7" fmla="*/ 2147483646 h 60"/>
              <a:gd name="T8" fmla="*/ 2147483646 w 102"/>
              <a:gd name="T9" fmla="*/ 2147483646 h 60"/>
              <a:gd name="T10" fmla="*/ 2147483646 w 102"/>
              <a:gd name="T11" fmla="*/ 2147483646 h 60"/>
              <a:gd name="T12" fmla="*/ 2147483646 w 102"/>
              <a:gd name="T13" fmla="*/ 2147483646 h 60"/>
              <a:gd name="T14" fmla="*/ 2147483646 w 102"/>
              <a:gd name="T15" fmla="*/ 2147483646 h 60"/>
              <a:gd name="T16" fmla="*/ 2147483646 w 102"/>
              <a:gd name="T17" fmla="*/ 2147483646 h 60"/>
              <a:gd name="T18" fmla="*/ 2147483646 w 102"/>
              <a:gd name="T19" fmla="*/ 2147483646 h 60"/>
              <a:gd name="T20" fmla="*/ 2147483646 w 102"/>
              <a:gd name="T21" fmla="*/ 2147483646 h 60"/>
              <a:gd name="T22" fmla="*/ 2147483646 w 102"/>
              <a:gd name="T23" fmla="*/ 2147483646 h 60"/>
              <a:gd name="T24" fmla="*/ 2147483646 w 102"/>
              <a:gd name="T25" fmla="*/ 2147483646 h 60"/>
              <a:gd name="T26" fmla="*/ 2147483646 w 102"/>
              <a:gd name="T27" fmla="*/ 2147483646 h 60"/>
              <a:gd name="T28" fmla="*/ 2147483646 w 102"/>
              <a:gd name="T29" fmla="*/ 2147483646 h 60"/>
              <a:gd name="T30" fmla="*/ 2147483646 w 102"/>
              <a:gd name="T31" fmla="*/ 2147483646 h 60"/>
              <a:gd name="T32" fmla="*/ 2147483646 w 102"/>
              <a:gd name="T33" fmla="*/ 2147483646 h 60"/>
              <a:gd name="T34" fmla="*/ 2147483646 w 102"/>
              <a:gd name="T35" fmla="*/ 2147483646 h 60"/>
              <a:gd name="T36" fmla="*/ 2147483646 w 102"/>
              <a:gd name="T37" fmla="*/ 2147483646 h 60"/>
              <a:gd name="T38" fmla="*/ 2147483646 w 102"/>
              <a:gd name="T39" fmla="*/ 2147483646 h 60"/>
              <a:gd name="T40" fmla="*/ 2147483646 w 102"/>
              <a:gd name="T41" fmla="*/ 2147483646 h 60"/>
              <a:gd name="T42" fmla="*/ 2147483646 w 102"/>
              <a:gd name="T43" fmla="*/ 2147483646 h 60"/>
              <a:gd name="T44" fmla="*/ 2147483646 w 102"/>
              <a:gd name="T45" fmla="*/ 2147483646 h 60"/>
              <a:gd name="T46" fmla="*/ 0 w 102"/>
              <a:gd name="T47" fmla="*/ 2147483646 h 60"/>
              <a:gd name="T48" fmla="*/ 2147483646 w 102"/>
              <a:gd name="T49" fmla="*/ 2147483646 h 60"/>
              <a:gd name="T50" fmla="*/ 2147483646 w 102"/>
              <a:gd name="T51" fmla="*/ 2147483646 h 60"/>
              <a:gd name="T52" fmla="*/ 2147483646 w 102"/>
              <a:gd name="T53" fmla="*/ 2147483646 h 60"/>
              <a:gd name="T54" fmla="*/ 2147483646 w 102"/>
              <a:gd name="T55" fmla="*/ 2147483646 h 60"/>
              <a:gd name="T56" fmla="*/ 2147483646 w 102"/>
              <a:gd name="T57" fmla="*/ 2147483646 h 60"/>
              <a:gd name="T58" fmla="*/ 2147483646 w 102"/>
              <a:gd name="T59" fmla="*/ 2147483646 h 60"/>
              <a:gd name="T60" fmla="*/ 2147483646 w 102"/>
              <a:gd name="T61" fmla="*/ 2147483646 h 60"/>
              <a:gd name="T62" fmla="*/ 2147483646 w 102"/>
              <a:gd name="T63" fmla="*/ 2147483646 h 60"/>
              <a:gd name="T64" fmla="*/ 2147483646 w 102"/>
              <a:gd name="T65" fmla="*/ 0 h 60"/>
              <a:gd name="T66" fmla="*/ 2147483646 w 102"/>
              <a:gd name="T67" fmla="*/ 0 h 60"/>
              <a:gd name="T68" fmla="*/ 2147483646 w 102"/>
              <a:gd name="T69" fmla="*/ 0 h 60"/>
              <a:gd name="T70" fmla="*/ 2147483646 w 102"/>
              <a:gd name="T71" fmla="*/ 0 h 60"/>
              <a:gd name="T72" fmla="*/ 2147483646 w 102"/>
              <a:gd name="T73" fmla="*/ 0 h 60"/>
              <a:gd name="T74" fmla="*/ 2147483646 w 102"/>
              <a:gd name="T75" fmla="*/ 0 h 60"/>
              <a:gd name="T76" fmla="*/ 2147483646 w 102"/>
              <a:gd name="T77" fmla="*/ 2147483646 h 60"/>
              <a:gd name="T78" fmla="*/ 2147483646 w 102"/>
              <a:gd name="T79" fmla="*/ 2147483646 h 60"/>
              <a:gd name="T80" fmla="*/ 2147483646 w 102"/>
              <a:gd name="T81" fmla="*/ 2147483646 h 60"/>
              <a:gd name="T82" fmla="*/ 2147483646 w 102"/>
              <a:gd name="T83" fmla="*/ 2147483646 h 60"/>
              <a:gd name="T84" fmla="*/ 2147483646 w 102"/>
              <a:gd name="T85" fmla="*/ 2147483646 h 60"/>
              <a:gd name="T86" fmla="*/ 2147483646 w 102"/>
              <a:gd name="T87" fmla="*/ 2147483646 h 60"/>
              <a:gd name="T88" fmla="*/ 2147483646 w 102"/>
              <a:gd name="T89" fmla="*/ 2147483646 h 60"/>
              <a:gd name="T90" fmla="*/ 2147483646 w 102"/>
              <a:gd name="T91" fmla="*/ 2147483646 h 60"/>
              <a:gd name="T92" fmla="*/ 2147483646 w 102"/>
              <a:gd name="T93" fmla="*/ 2147483646 h 60"/>
              <a:gd name="T94" fmla="*/ 2147483646 w 102"/>
              <a:gd name="T95" fmla="*/ 2147483646 h 60"/>
              <a:gd name="T96" fmla="*/ 2147483646 w 102"/>
              <a:gd name="T97" fmla="*/ 2147483646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1" name="Freeform 435"/>
          <p:cNvSpPr>
            <a:spLocks/>
          </p:cNvSpPr>
          <p:nvPr/>
        </p:nvSpPr>
        <p:spPr bwMode="auto">
          <a:xfrm>
            <a:off x="1987550" y="1982788"/>
            <a:ext cx="92075" cy="80962"/>
          </a:xfrm>
          <a:custGeom>
            <a:avLst/>
            <a:gdLst>
              <a:gd name="T0" fmla="*/ 2147483646 w 86"/>
              <a:gd name="T1" fmla="*/ 2147483646 h 80"/>
              <a:gd name="T2" fmla="*/ 2147483646 w 86"/>
              <a:gd name="T3" fmla="*/ 0 h 80"/>
              <a:gd name="T4" fmla="*/ 2147483646 w 86"/>
              <a:gd name="T5" fmla="*/ 2147483646 h 80"/>
              <a:gd name="T6" fmla="*/ 2147483646 w 86"/>
              <a:gd name="T7" fmla="*/ 2147483646 h 80"/>
              <a:gd name="T8" fmla="*/ 2147483646 w 86"/>
              <a:gd name="T9" fmla="*/ 2147483646 h 80"/>
              <a:gd name="T10" fmla="*/ 2147483646 w 86"/>
              <a:gd name="T11" fmla="*/ 2147483646 h 80"/>
              <a:gd name="T12" fmla="*/ 2147483646 w 86"/>
              <a:gd name="T13" fmla="*/ 2147483646 h 80"/>
              <a:gd name="T14" fmla="*/ 2147483646 w 86"/>
              <a:gd name="T15" fmla="*/ 2147483646 h 80"/>
              <a:gd name="T16" fmla="*/ 2147483646 w 86"/>
              <a:gd name="T17" fmla="*/ 2147483646 h 80"/>
              <a:gd name="T18" fmla="*/ 2147483646 w 86"/>
              <a:gd name="T19" fmla="*/ 2147483646 h 80"/>
              <a:gd name="T20" fmla="*/ 2147483646 w 86"/>
              <a:gd name="T21" fmla="*/ 2147483646 h 80"/>
              <a:gd name="T22" fmla="*/ 2147483646 w 86"/>
              <a:gd name="T23" fmla="*/ 2147483646 h 80"/>
              <a:gd name="T24" fmla="*/ 2147483646 w 86"/>
              <a:gd name="T25" fmla="*/ 2147483646 h 80"/>
              <a:gd name="T26" fmla="*/ 2147483646 w 86"/>
              <a:gd name="T27" fmla="*/ 2147483646 h 80"/>
              <a:gd name="T28" fmla="*/ 2147483646 w 86"/>
              <a:gd name="T29" fmla="*/ 2147483646 h 80"/>
              <a:gd name="T30" fmla="*/ 2147483646 w 86"/>
              <a:gd name="T31" fmla="*/ 2147483646 h 80"/>
              <a:gd name="T32" fmla="*/ 2147483646 w 86"/>
              <a:gd name="T33" fmla="*/ 2147483646 h 80"/>
              <a:gd name="T34" fmla="*/ 2147483646 w 86"/>
              <a:gd name="T35" fmla="*/ 2147483646 h 80"/>
              <a:gd name="T36" fmla="*/ 2147483646 w 86"/>
              <a:gd name="T37" fmla="*/ 2147483646 h 80"/>
              <a:gd name="T38" fmla="*/ 2147483646 w 86"/>
              <a:gd name="T39" fmla="*/ 2147483646 h 80"/>
              <a:gd name="T40" fmla="*/ 2147483646 w 86"/>
              <a:gd name="T41" fmla="*/ 2147483646 h 80"/>
              <a:gd name="T42" fmla="*/ 2147483646 w 86"/>
              <a:gd name="T43" fmla="*/ 2147483646 h 80"/>
              <a:gd name="T44" fmla="*/ 2147483646 w 86"/>
              <a:gd name="T45" fmla="*/ 2147483646 h 80"/>
              <a:gd name="T46" fmla="*/ 2147483646 w 86"/>
              <a:gd name="T47" fmla="*/ 2147483646 h 80"/>
              <a:gd name="T48" fmla="*/ 2147483646 w 86"/>
              <a:gd name="T49" fmla="*/ 2147483646 h 80"/>
              <a:gd name="T50" fmla="*/ 2147483646 w 86"/>
              <a:gd name="T51" fmla="*/ 2147483646 h 80"/>
              <a:gd name="T52" fmla="*/ 2147483646 w 86"/>
              <a:gd name="T53" fmla="*/ 2147483646 h 80"/>
              <a:gd name="T54" fmla="*/ 2147483646 w 86"/>
              <a:gd name="T55" fmla="*/ 2147483646 h 80"/>
              <a:gd name="T56" fmla="*/ 2147483646 w 86"/>
              <a:gd name="T57" fmla="*/ 2147483646 h 80"/>
              <a:gd name="T58" fmla="*/ 2147483646 w 86"/>
              <a:gd name="T59" fmla="*/ 2147483646 h 80"/>
              <a:gd name="T60" fmla="*/ 2147483646 w 86"/>
              <a:gd name="T61" fmla="*/ 2147483646 h 80"/>
              <a:gd name="T62" fmla="*/ 2147483646 w 86"/>
              <a:gd name="T63" fmla="*/ 2147483646 h 80"/>
              <a:gd name="T64" fmla="*/ 2147483646 w 86"/>
              <a:gd name="T65" fmla="*/ 2147483646 h 80"/>
              <a:gd name="T66" fmla="*/ 2147483646 w 86"/>
              <a:gd name="T67" fmla="*/ 2147483646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2" name="Freeform 436"/>
          <p:cNvSpPr>
            <a:spLocks/>
          </p:cNvSpPr>
          <p:nvPr/>
        </p:nvSpPr>
        <p:spPr bwMode="auto">
          <a:xfrm>
            <a:off x="2081213" y="2032000"/>
            <a:ext cx="36512" cy="46038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2147483646 h 46"/>
              <a:gd name="T8" fmla="*/ 2147483646 w 34"/>
              <a:gd name="T9" fmla="*/ 2147483646 h 46"/>
              <a:gd name="T10" fmla="*/ 2147483646 w 34"/>
              <a:gd name="T11" fmla="*/ 2147483646 h 46"/>
              <a:gd name="T12" fmla="*/ 2147483646 w 34"/>
              <a:gd name="T13" fmla="*/ 2147483646 h 46"/>
              <a:gd name="T14" fmla="*/ 0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0 h 46"/>
              <a:gd name="T50" fmla="*/ 2147483646 w 34"/>
              <a:gd name="T51" fmla="*/ 0 h 46"/>
              <a:gd name="T52" fmla="*/ 2147483646 w 34"/>
              <a:gd name="T53" fmla="*/ 0 h 46"/>
              <a:gd name="T54" fmla="*/ 2147483646 w 34"/>
              <a:gd name="T55" fmla="*/ 2147483646 h 46"/>
              <a:gd name="T56" fmla="*/ 2147483646 w 34"/>
              <a:gd name="T57" fmla="*/ 2147483646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3" name="Freeform 437"/>
          <p:cNvSpPr>
            <a:spLocks/>
          </p:cNvSpPr>
          <p:nvPr/>
        </p:nvSpPr>
        <p:spPr bwMode="auto">
          <a:xfrm>
            <a:off x="2071688" y="1968500"/>
            <a:ext cx="215900" cy="103188"/>
          </a:xfrm>
          <a:custGeom>
            <a:avLst/>
            <a:gdLst>
              <a:gd name="T0" fmla="*/ 2147483646 w 202"/>
              <a:gd name="T1" fmla="*/ 2147483646 h 100"/>
              <a:gd name="T2" fmla="*/ 2147483646 w 202"/>
              <a:gd name="T3" fmla="*/ 2147483646 h 100"/>
              <a:gd name="T4" fmla="*/ 2147483646 w 202"/>
              <a:gd name="T5" fmla="*/ 2147483646 h 100"/>
              <a:gd name="T6" fmla="*/ 2147483646 w 202"/>
              <a:gd name="T7" fmla="*/ 2147483646 h 100"/>
              <a:gd name="T8" fmla="*/ 2147483646 w 202"/>
              <a:gd name="T9" fmla="*/ 2147483646 h 100"/>
              <a:gd name="T10" fmla="*/ 2147483646 w 202"/>
              <a:gd name="T11" fmla="*/ 2147483646 h 100"/>
              <a:gd name="T12" fmla="*/ 2147483646 w 202"/>
              <a:gd name="T13" fmla="*/ 2147483646 h 100"/>
              <a:gd name="T14" fmla="*/ 2147483646 w 202"/>
              <a:gd name="T15" fmla="*/ 2147483646 h 100"/>
              <a:gd name="T16" fmla="*/ 2147483646 w 202"/>
              <a:gd name="T17" fmla="*/ 2147483646 h 100"/>
              <a:gd name="T18" fmla="*/ 2147483646 w 202"/>
              <a:gd name="T19" fmla="*/ 2147483646 h 100"/>
              <a:gd name="T20" fmla="*/ 2147483646 w 202"/>
              <a:gd name="T21" fmla="*/ 2147483646 h 100"/>
              <a:gd name="T22" fmla="*/ 2147483646 w 202"/>
              <a:gd name="T23" fmla="*/ 2147483646 h 100"/>
              <a:gd name="T24" fmla="*/ 2147483646 w 202"/>
              <a:gd name="T25" fmla="*/ 2147483646 h 100"/>
              <a:gd name="T26" fmla="*/ 2147483646 w 202"/>
              <a:gd name="T27" fmla="*/ 2147483646 h 100"/>
              <a:gd name="T28" fmla="*/ 2147483646 w 202"/>
              <a:gd name="T29" fmla="*/ 2147483646 h 100"/>
              <a:gd name="T30" fmla="*/ 2147483646 w 202"/>
              <a:gd name="T31" fmla="*/ 2147483646 h 100"/>
              <a:gd name="T32" fmla="*/ 2147483646 w 202"/>
              <a:gd name="T33" fmla="*/ 2147483646 h 100"/>
              <a:gd name="T34" fmla="*/ 2147483646 w 202"/>
              <a:gd name="T35" fmla="*/ 2147483646 h 100"/>
              <a:gd name="T36" fmla="*/ 2147483646 w 202"/>
              <a:gd name="T37" fmla="*/ 2147483646 h 100"/>
              <a:gd name="T38" fmla="*/ 2147483646 w 202"/>
              <a:gd name="T39" fmla="*/ 2147483646 h 100"/>
              <a:gd name="T40" fmla="*/ 2147483646 w 202"/>
              <a:gd name="T41" fmla="*/ 2147483646 h 100"/>
              <a:gd name="T42" fmla="*/ 2147483646 w 202"/>
              <a:gd name="T43" fmla="*/ 2147483646 h 100"/>
              <a:gd name="T44" fmla="*/ 2147483646 w 202"/>
              <a:gd name="T45" fmla="*/ 2147483646 h 100"/>
              <a:gd name="T46" fmla="*/ 2147483646 w 202"/>
              <a:gd name="T47" fmla="*/ 2147483646 h 100"/>
              <a:gd name="T48" fmla="*/ 2147483646 w 202"/>
              <a:gd name="T49" fmla="*/ 2147483646 h 100"/>
              <a:gd name="T50" fmla="*/ 2147483646 w 202"/>
              <a:gd name="T51" fmla="*/ 2147483646 h 100"/>
              <a:gd name="T52" fmla="*/ 2147483646 w 202"/>
              <a:gd name="T53" fmla="*/ 2147483646 h 100"/>
              <a:gd name="T54" fmla="*/ 0 w 202"/>
              <a:gd name="T55" fmla="*/ 2147483646 h 100"/>
              <a:gd name="T56" fmla="*/ 2147483646 w 202"/>
              <a:gd name="T57" fmla="*/ 2147483646 h 100"/>
              <a:gd name="T58" fmla="*/ 2147483646 w 202"/>
              <a:gd name="T59" fmla="*/ 0 h 100"/>
              <a:gd name="T60" fmla="*/ 2147483646 w 202"/>
              <a:gd name="T61" fmla="*/ 2147483646 h 100"/>
              <a:gd name="T62" fmla="*/ 2147483646 w 202"/>
              <a:gd name="T63" fmla="*/ 2147483646 h 100"/>
              <a:gd name="T64" fmla="*/ 2147483646 w 202"/>
              <a:gd name="T65" fmla="*/ 2147483646 h 100"/>
              <a:gd name="T66" fmla="*/ 2147483646 w 202"/>
              <a:gd name="T67" fmla="*/ 2147483646 h 100"/>
              <a:gd name="T68" fmla="*/ 2147483646 w 202"/>
              <a:gd name="T69" fmla="*/ 2147483646 h 100"/>
              <a:gd name="T70" fmla="*/ 2147483646 w 202"/>
              <a:gd name="T71" fmla="*/ 2147483646 h 100"/>
              <a:gd name="T72" fmla="*/ 2147483646 w 202"/>
              <a:gd name="T73" fmla="*/ 2147483646 h 100"/>
              <a:gd name="T74" fmla="*/ 2147483646 w 202"/>
              <a:gd name="T75" fmla="*/ 2147483646 h 100"/>
              <a:gd name="T76" fmla="*/ 2147483646 w 202"/>
              <a:gd name="T77" fmla="*/ 2147483646 h 100"/>
              <a:gd name="T78" fmla="*/ 2147483646 w 202"/>
              <a:gd name="T79" fmla="*/ 2147483646 h 100"/>
              <a:gd name="T80" fmla="*/ 2147483646 w 202"/>
              <a:gd name="T81" fmla="*/ 2147483646 h 100"/>
              <a:gd name="T82" fmla="*/ 2147483646 w 202"/>
              <a:gd name="T83" fmla="*/ 2147483646 h 100"/>
              <a:gd name="T84" fmla="*/ 2147483646 w 202"/>
              <a:gd name="T85" fmla="*/ 2147483646 h 100"/>
              <a:gd name="T86" fmla="*/ 2147483646 w 202"/>
              <a:gd name="T87" fmla="*/ 2147483646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4" name="Freeform 438"/>
          <p:cNvSpPr>
            <a:spLocks/>
          </p:cNvSpPr>
          <p:nvPr/>
        </p:nvSpPr>
        <p:spPr bwMode="auto">
          <a:xfrm>
            <a:off x="1901825" y="1903413"/>
            <a:ext cx="44450" cy="38100"/>
          </a:xfrm>
          <a:custGeom>
            <a:avLst/>
            <a:gdLst>
              <a:gd name="T0" fmla="*/ 2147483646 w 40"/>
              <a:gd name="T1" fmla="*/ 2147483646 h 37"/>
              <a:gd name="T2" fmla="*/ 2147483646 w 40"/>
              <a:gd name="T3" fmla="*/ 2147483646 h 37"/>
              <a:gd name="T4" fmla="*/ 2147483646 w 40"/>
              <a:gd name="T5" fmla="*/ 2147483646 h 37"/>
              <a:gd name="T6" fmla="*/ 2147483646 w 40"/>
              <a:gd name="T7" fmla="*/ 2147483646 h 37"/>
              <a:gd name="T8" fmla="*/ 2147483646 w 40"/>
              <a:gd name="T9" fmla="*/ 2147483646 h 37"/>
              <a:gd name="T10" fmla="*/ 2147483646 w 40"/>
              <a:gd name="T11" fmla="*/ 2147483646 h 37"/>
              <a:gd name="T12" fmla="*/ 2147483646 w 40"/>
              <a:gd name="T13" fmla="*/ 2147483646 h 37"/>
              <a:gd name="T14" fmla="*/ 2147483646 w 40"/>
              <a:gd name="T15" fmla="*/ 2147483646 h 37"/>
              <a:gd name="T16" fmla="*/ 2147483646 w 40"/>
              <a:gd name="T17" fmla="*/ 2147483646 h 37"/>
              <a:gd name="T18" fmla="*/ 2147483646 w 40"/>
              <a:gd name="T19" fmla="*/ 2147483646 h 37"/>
              <a:gd name="T20" fmla="*/ 2147483646 w 40"/>
              <a:gd name="T21" fmla="*/ 2147483646 h 37"/>
              <a:gd name="T22" fmla="*/ 2147483646 w 40"/>
              <a:gd name="T23" fmla="*/ 2147483646 h 37"/>
              <a:gd name="T24" fmla="*/ 2147483646 w 40"/>
              <a:gd name="T25" fmla="*/ 2147483646 h 37"/>
              <a:gd name="T26" fmla="*/ 2147483646 w 40"/>
              <a:gd name="T27" fmla="*/ 2147483646 h 37"/>
              <a:gd name="T28" fmla="*/ 0 w 40"/>
              <a:gd name="T29" fmla="*/ 2147483646 h 37"/>
              <a:gd name="T30" fmla="*/ 2147483646 w 40"/>
              <a:gd name="T31" fmla="*/ 2147483646 h 37"/>
              <a:gd name="T32" fmla="*/ 2147483646 w 40"/>
              <a:gd name="T33" fmla="*/ 2147483646 h 37"/>
              <a:gd name="T34" fmla="*/ 2147483646 w 40"/>
              <a:gd name="T35" fmla="*/ 2147483646 h 37"/>
              <a:gd name="T36" fmla="*/ 2147483646 w 40"/>
              <a:gd name="T37" fmla="*/ 2147483646 h 37"/>
              <a:gd name="T38" fmla="*/ 2147483646 w 40"/>
              <a:gd name="T39" fmla="*/ 0 h 37"/>
              <a:gd name="T40" fmla="*/ 2147483646 w 40"/>
              <a:gd name="T41" fmla="*/ 2147483646 h 37"/>
              <a:gd name="T42" fmla="*/ 2147483646 w 40"/>
              <a:gd name="T43" fmla="*/ 2147483646 h 37"/>
              <a:gd name="T44" fmla="*/ 2147483646 w 40"/>
              <a:gd name="T45" fmla="*/ 2147483646 h 37"/>
              <a:gd name="T46" fmla="*/ 2147483646 w 40"/>
              <a:gd name="T47" fmla="*/ 2147483646 h 37"/>
              <a:gd name="T48" fmla="*/ 2147483646 w 40"/>
              <a:gd name="T49" fmla="*/ 2147483646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5" name="Freeform 439"/>
          <p:cNvSpPr>
            <a:spLocks/>
          </p:cNvSpPr>
          <p:nvPr/>
        </p:nvSpPr>
        <p:spPr bwMode="auto">
          <a:xfrm flipV="1">
            <a:off x="2071688" y="1662113"/>
            <a:ext cx="215900" cy="323850"/>
          </a:xfrm>
          <a:custGeom>
            <a:avLst/>
            <a:gdLst>
              <a:gd name="T0" fmla="*/ 2147483646 w 201"/>
              <a:gd name="T1" fmla="*/ 2147483646 h 319"/>
              <a:gd name="T2" fmla="*/ 2147483646 w 201"/>
              <a:gd name="T3" fmla="*/ 2147483646 h 319"/>
              <a:gd name="T4" fmla="*/ 2147483646 w 201"/>
              <a:gd name="T5" fmla="*/ 2147483646 h 319"/>
              <a:gd name="T6" fmla="*/ 2147483646 w 201"/>
              <a:gd name="T7" fmla="*/ 2147483646 h 319"/>
              <a:gd name="T8" fmla="*/ 2147483646 w 201"/>
              <a:gd name="T9" fmla="*/ 2147483646 h 319"/>
              <a:gd name="T10" fmla="*/ 2147483646 w 201"/>
              <a:gd name="T11" fmla="*/ 2147483646 h 319"/>
              <a:gd name="T12" fmla="*/ 2147483646 w 201"/>
              <a:gd name="T13" fmla="*/ 2147483646 h 319"/>
              <a:gd name="T14" fmla="*/ 2147483646 w 201"/>
              <a:gd name="T15" fmla="*/ 2147483646 h 319"/>
              <a:gd name="T16" fmla="*/ 2147483646 w 201"/>
              <a:gd name="T17" fmla="*/ 2147483646 h 319"/>
              <a:gd name="T18" fmla="*/ 2147483646 w 201"/>
              <a:gd name="T19" fmla="*/ 2147483646 h 319"/>
              <a:gd name="T20" fmla="*/ 2147483646 w 201"/>
              <a:gd name="T21" fmla="*/ 2147483646 h 319"/>
              <a:gd name="T22" fmla="*/ 2147483646 w 201"/>
              <a:gd name="T23" fmla="*/ 2147483646 h 319"/>
              <a:gd name="T24" fmla="*/ 2147483646 w 201"/>
              <a:gd name="T25" fmla="*/ 2147483646 h 319"/>
              <a:gd name="T26" fmla="*/ 2147483646 w 201"/>
              <a:gd name="T27" fmla="*/ 2147483646 h 319"/>
              <a:gd name="T28" fmla="*/ 2147483646 w 201"/>
              <a:gd name="T29" fmla="*/ 2147483646 h 319"/>
              <a:gd name="T30" fmla="*/ 2147483646 w 201"/>
              <a:gd name="T31" fmla="*/ 2147483646 h 319"/>
              <a:gd name="T32" fmla="*/ 2147483646 w 201"/>
              <a:gd name="T33" fmla="*/ 2147483646 h 319"/>
              <a:gd name="T34" fmla="*/ 2147483646 w 201"/>
              <a:gd name="T35" fmla="*/ 2147483646 h 319"/>
              <a:gd name="T36" fmla="*/ 2147483646 w 201"/>
              <a:gd name="T37" fmla="*/ 2147483646 h 319"/>
              <a:gd name="T38" fmla="*/ 2147483646 w 201"/>
              <a:gd name="T39" fmla="*/ 2147483646 h 319"/>
              <a:gd name="T40" fmla="*/ 2147483646 w 201"/>
              <a:gd name="T41" fmla="*/ 2147483646 h 319"/>
              <a:gd name="T42" fmla="*/ 2147483646 w 201"/>
              <a:gd name="T43" fmla="*/ 2147483646 h 319"/>
              <a:gd name="T44" fmla="*/ 2147483646 w 201"/>
              <a:gd name="T45" fmla="*/ 2147483646 h 319"/>
              <a:gd name="T46" fmla="*/ 2147483646 w 201"/>
              <a:gd name="T47" fmla="*/ 2147483646 h 319"/>
              <a:gd name="T48" fmla="*/ 2147483646 w 201"/>
              <a:gd name="T49" fmla="*/ 2147483646 h 319"/>
              <a:gd name="T50" fmla="*/ 2147483646 w 201"/>
              <a:gd name="T51" fmla="*/ 0 h 319"/>
              <a:gd name="T52" fmla="*/ 2147483646 w 201"/>
              <a:gd name="T53" fmla="*/ 2147483646 h 319"/>
              <a:gd name="T54" fmla="*/ 2147483646 w 201"/>
              <a:gd name="T55" fmla="*/ 2147483646 h 319"/>
              <a:gd name="T56" fmla="*/ 2147483646 w 201"/>
              <a:gd name="T57" fmla="*/ 2147483646 h 319"/>
              <a:gd name="T58" fmla="*/ 2147483646 w 201"/>
              <a:gd name="T59" fmla="*/ 2147483646 h 319"/>
              <a:gd name="T60" fmla="*/ 2147483646 w 201"/>
              <a:gd name="T61" fmla="*/ 2147483646 h 319"/>
              <a:gd name="T62" fmla="*/ 2147483646 w 201"/>
              <a:gd name="T63" fmla="*/ 2147483646 h 319"/>
              <a:gd name="T64" fmla="*/ 2147483646 w 201"/>
              <a:gd name="T65" fmla="*/ 2147483646 h 319"/>
              <a:gd name="T66" fmla="*/ 2147483646 w 201"/>
              <a:gd name="T67" fmla="*/ 2147483646 h 319"/>
              <a:gd name="T68" fmla="*/ 2147483646 w 201"/>
              <a:gd name="T69" fmla="*/ 2147483646 h 319"/>
              <a:gd name="T70" fmla="*/ 2147483646 w 201"/>
              <a:gd name="T71" fmla="*/ 2147483646 h 319"/>
              <a:gd name="T72" fmla="*/ 2147483646 w 201"/>
              <a:gd name="T73" fmla="*/ 2147483646 h 319"/>
              <a:gd name="T74" fmla="*/ 2147483646 w 201"/>
              <a:gd name="T75" fmla="*/ 2147483646 h 319"/>
              <a:gd name="T76" fmla="*/ 2147483646 w 201"/>
              <a:gd name="T77" fmla="*/ 2147483646 h 319"/>
              <a:gd name="T78" fmla="*/ 2147483646 w 201"/>
              <a:gd name="T79" fmla="*/ 2147483646 h 319"/>
              <a:gd name="T80" fmla="*/ 2147483646 w 201"/>
              <a:gd name="T81" fmla="*/ 2147483646 h 319"/>
              <a:gd name="T82" fmla="*/ 2147483646 w 201"/>
              <a:gd name="T83" fmla="*/ 2147483646 h 319"/>
              <a:gd name="T84" fmla="*/ 2147483646 w 201"/>
              <a:gd name="T85" fmla="*/ 2147483646 h 319"/>
              <a:gd name="T86" fmla="*/ 0 w 201"/>
              <a:gd name="T87" fmla="*/ 2147483646 h 319"/>
              <a:gd name="T88" fmla="*/ 2147483646 w 201"/>
              <a:gd name="T89" fmla="*/ 2147483646 h 319"/>
              <a:gd name="T90" fmla="*/ 2147483646 w 201"/>
              <a:gd name="T91" fmla="*/ 2147483646 h 319"/>
              <a:gd name="T92" fmla="*/ 2147483646 w 201"/>
              <a:gd name="T93" fmla="*/ 2147483646 h 319"/>
              <a:gd name="T94" fmla="*/ 2147483646 w 201"/>
              <a:gd name="T95" fmla="*/ 2147483646 h 319"/>
              <a:gd name="T96" fmla="*/ 2147483646 w 201"/>
              <a:gd name="T97" fmla="*/ 2147483646 h 319"/>
              <a:gd name="T98" fmla="*/ 2147483646 w 201"/>
              <a:gd name="T99" fmla="*/ 2147483646 h 319"/>
              <a:gd name="T100" fmla="*/ 2147483646 w 201"/>
              <a:gd name="T101" fmla="*/ 2147483646 h 319"/>
              <a:gd name="T102" fmla="*/ 2147483646 w 201"/>
              <a:gd name="T103" fmla="*/ 2147483646 h 319"/>
              <a:gd name="T104" fmla="*/ 2147483646 w 201"/>
              <a:gd name="T105" fmla="*/ 2147483646 h 319"/>
              <a:gd name="T106" fmla="*/ 2147483646 w 201"/>
              <a:gd name="T107" fmla="*/ 2147483646 h 319"/>
              <a:gd name="T108" fmla="*/ 2147483646 w 201"/>
              <a:gd name="T109" fmla="*/ 2147483646 h 319"/>
              <a:gd name="T110" fmla="*/ 2147483646 w 201"/>
              <a:gd name="T111" fmla="*/ 2147483646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6" name="Freeform 440"/>
          <p:cNvSpPr>
            <a:spLocks/>
          </p:cNvSpPr>
          <p:nvPr/>
        </p:nvSpPr>
        <p:spPr bwMode="auto">
          <a:xfrm>
            <a:off x="2076450" y="1930400"/>
            <a:ext cx="36513" cy="17463"/>
          </a:xfrm>
          <a:custGeom>
            <a:avLst/>
            <a:gdLst>
              <a:gd name="T0" fmla="*/ 2147483646 w 34"/>
              <a:gd name="T1" fmla="*/ 0 h 18"/>
              <a:gd name="T2" fmla="*/ 2147483646 w 34"/>
              <a:gd name="T3" fmla="*/ 2147483646 h 18"/>
              <a:gd name="T4" fmla="*/ 2147483646 w 34"/>
              <a:gd name="T5" fmla="*/ 2147483646 h 18"/>
              <a:gd name="T6" fmla="*/ 2147483646 w 34"/>
              <a:gd name="T7" fmla="*/ 2147483646 h 18"/>
              <a:gd name="T8" fmla="*/ 2147483646 w 34"/>
              <a:gd name="T9" fmla="*/ 2147483646 h 18"/>
              <a:gd name="T10" fmla="*/ 2147483646 w 34"/>
              <a:gd name="T11" fmla="*/ 2147483646 h 18"/>
              <a:gd name="T12" fmla="*/ 2147483646 w 34"/>
              <a:gd name="T13" fmla="*/ 2147483646 h 18"/>
              <a:gd name="T14" fmla="*/ 2147483646 w 34"/>
              <a:gd name="T15" fmla="*/ 2147483646 h 18"/>
              <a:gd name="T16" fmla="*/ 2147483646 w 34"/>
              <a:gd name="T17" fmla="*/ 2147483646 h 18"/>
              <a:gd name="T18" fmla="*/ 2147483646 w 34"/>
              <a:gd name="T19" fmla="*/ 2147483646 h 18"/>
              <a:gd name="T20" fmla="*/ 0 w 34"/>
              <a:gd name="T21" fmla="*/ 2147483646 h 18"/>
              <a:gd name="T22" fmla="*/ 0 w 34"/>
              <a:gd name="T23" fmla="*/ 2147483646 h 18"/>
              <a:gd name="T24" fmla="*/ 2147483646 w 34"/>
              <a:gd name="T25" fmla="*/ 2147483646 h 18"/>
              <a:gd name="T26" fmla="*/ 2147483646 w 34"/>
              <a:gd name="T27" fmla="*/ 2147483646 h 18"/>
              <a:gd name="T28" fmla="*/ 2147483646 w 34"/>
              <a:gd name="T29" fmla="*/ 2147483646 h 18"/>
              <a:gd name="T30" fmla="*/ 2147483646 w 34"/>
              <a:gd name="T31" fmla="*/ 2147483646 h 18"/>
              <a:gd name="T32" fmla="*/ 2147483646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7" name="Freeform 441"/>
          <p:cNvSpPr>
            <a:spLocks/>
          </p:cNvSpPr>
          <p:nvPr/>
        </p:nvSpPr>
        <p:spPr bwMode="auto">
          <a:xfrm>
            <a:off x="2057400" y="1884363"/>
            <a:ext cx="33338" cy="47625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0 h 46"/>
              <a:gd name="T8" fmla="*/ 2147483646 w 34"/>
              <a:gd name="T9" fmla="*/ 0 h 46"/>
              <a:gd name="T10" fmla="*/ 2147483646 w 34"/>
              <a:gd name="T11" fmla="*/ 2147483646 h 46"/>
              <a:gd name="T12" fmla="*/ 0 w 34"/>
              <a:gd name="T13" fmla="*/ 2147483646 h 46"/>
              <a:gd name="T14" fmla="*/ 2147483646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2147483646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8" name="Freeform 442"/>
          <p:cNvSpPr>
            <a:spLocks/>
          </p:cNvSpPr>
          <p:nvPr/>
        </p:nvSpPr>
        <p:spPr bwMode="auto">
          <a:xfrm>
            <a:off x="1990725" y="1862138"/>
            <a:ext cx="60325" cy="68262"/>
          </a:xfrm>
          <a:custGeom>
            <a:avLst/>
            <a:gdLst>
              <a:gd name="T0" fmla="*/ 2147483646 w 58"/>
              <a:gd name="T1" fmla="*/ 2147483646 h 67"/>
              <a:gd name="T2" fmla="*/ 2147483646 w 58"/>
              <a:gd name="T3" fmla="*/ 2147483646 h 67"/>
              <a:gd name="T4" fmla="*/ 2147483646 w 58"/>
              <a:gd name="T5" fmla="*/ 2147483646 h 67"/>
              <a:gd name="T6" fmla="*/ 2147483646 w 58"/>
              <a:gd name="T7" fmla="*/ 2147483646 h 67"/>
              <a:gd name="T8" fmla="*/ 2147483646 w 58"/>
              <a:gd name="T9" fmla="*/ 2147483646 h 67"/>
              <a:gd name="T10" fmla="*/ 2147483646 w 58"/>
              <a:gd name="T11" fmla="*/ 2147483646 h 67"/>
              <a:gd name="T12" fmla="*/ 2147483646 w 58"/>
              <a:gd name="T13" fmla="*/ 2147483646 h 67"/>
              <a:gd name="T14" fmla="*/ 2147483646 w 58"/>
              <a:gd name="T15" fmla="*/ 2147483646 h 67"/>
              <a:gd name="T16" fmla="*/ 2147483646 w 58"/>
              <a:gd name="T17" fmla="*/ 2147483646 h 67"/>
              <a:gd name="T18" fmla="*/ 2147483646 w 58"/>
              <a:gd name="T19" fmla="*/ 2147483646 h 67"/>
              <a:gd name="T20" fmla="*/ 2147483646 w 58"/>
              <a:gd name="T21" fmla="*/ 2147483646 h 67"/>
              <a:gd name="T22" fmla="*/ 2147483646 w 58"/>
              <a:gd name="T23" fmla="*/ 2147483646 h 67"/>
              <a:gd name="T24" fmla="*/ 2147483646 w 58"/>
              <a:gd name="T25" fmla="*/ 2147483646 h 67"/>
              <a:gd name="T26" fmla="*/ 2147483646 w 58"/>
              <a:gd name="T27" fmla="*/ 2147483646 h 67"/>
              <a:gd name="T28" fmla="*/ 2147483646 w 58"/>
              <a:gd name="T29" fmla="*/ 2147483646 h 67"/>
              <a:gd name="T30" fmla="*/ 2147483646 w 58"/>
              <a:gd name="T31" fmla="*/ 2147483646 h 67"/>
              <a:gd name="T32" fmla="*/ 2147483646 w 58"/>
              <a:gd name="T33" fmla="*/ 2147483646 h 67"/>
              <a:gd name="T34" fmla="*/ 2147483646 w 58"/>
              <a:gd name="T35" fmla="*/ 2147483646 h 67"/>
              <a:gd name="T36" fmla="*/ 2147483646 w 58"/>
              <a:gd name="T37" fmla="*/ 2147483646 h 67"/>
              <a:gd name="T38" fmla="*/ 2147483646 w 58"/>
              <a:gd name="T39" fmla="*/ 2147483646 h 67"/>
              <a:gd name="T40" fmla="*/ 2147483646 w 58"/>
              <a:gd name="T41" fmla="*/ 2147483646 h 67"/>
              <a:gd name="T42" fmla="*/ 2147483646 w 58"/>
              <a:gd name="T43" fmla="*/ 2147483646 h 67"/>
              <a:gd name="T44" fmla="*/ 2147483646 w 58"/>
              <a:gd name="T45" fmla="*/ 2147483646 h 67"/>
              <a:gd name="T46" fmla="*/ 0 w 58"/>
              <a:gd name="T47" fmla="*/ 2147483646 h 67"/>
              <a:gd name="T48" fmla="*/ 2147483646 w 58"/>
              <a:gd name="T49" fmla="*/ 0 h 67"/>
              <a:gd name="T50" fmla="*/ 2147483646 w 58"/>
              <a:gd name="T51" fmla="*/ 0 h 67"/>
              <a:gd name="T52" fmla="*/ 2147483646 w 58"/>
              <a:gd name="T53" fmla="*/ 0 h 67"/>
              <a:gd name="T54" fmla="*/ 2147483646 w 58"/>
              <a:gd name="T55" fmla="*/ 2147483646 h 67"/>
              <a:gd name="T56" fmla="*/ 2147483646 w 58"/>
              <a:gd name="T57" fmla="*/ 2147483646 h 67"/>
              <a:gd name="T58" fmla="*/ 2147483646 w 58"/>
              <a:gd name="T59" fmla="*/ 2147483646 h 67"/>
              <a:gd name="T60" fmla="*/ 2147483646 w 58"/>
              <a:gd name="T61" fmla="*/ 2147483646 h 67"/>
              <a:gd name="T62" fmla="*/ 2147483646 w 58"/>
              <a:gd name="T63" fmla="*/ 2147483646 h 67"/>
              <a:gd name="T64" fmla="*/ 2147483646 w 58"/>
              <a:gd name="T65" fmla="*/ 2147483646 h 67"/>
              <a:gd name="T66" fmla="*/ 2147483646 w 58"/>
              <a:gd name="T67" fmla="*/ 2147483646 h 67"/>
              <a:gd name="T68" fmla="*/ 2147483646 w 58"/>
              <a:gd name="T69" fmla="*/ 2147483646 h 67"/>
              <a:gd name="T70" fmla="*/ 2147483646 w 58"/>
              <a:gd name="T71" fmla="*/ 2147483646 h 67"/>
              <a:gd name="T72" fmla="*/ 2147483646 w 58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9" name="Freeform 443"/>
          <p:cNvSpPr>
            <a:spLocks/>
          </p:cNvSpPr>
          <p:nvPr/>
        </p:nvSpPr>
        <p:spPr bwMode="auto">
          <a:xfrm>
            <a:off x="1747838" y="2109788"/>
            <a:ext cx="269875" cy="234950"/>
          </a:xfrm>
          <a:custGeom>
            <a:avLst/>
            <a:gdLst>
              <a:gd name="T0" fmla="*/ 2147483646 w 249"/>
              <a:gd name="T1" fmla="*/ 2147483646 h 231"/>
              <a:gd name="T2" fmla="*/ 2147483646 w 249"/>
              <a:gd name="T3" fmla="*/ 2147483646 h 231"/>
              <a:gd name="T4" fmla="*/ 2147483646 w 249"/>
              <a:gd name="T5" fmla="*/ 2147483646 h 231"/>
              <a:gd name="T6" fmla="*/ 2147483646 w 249"/>
              <a:gd name="T7" fmla="*/ 2147483646 h 231"/>
              <a:gd name="T8" fmla="*/ 2147483646 w 249"/>
              <a:gd name="T9" fmla="*/ 2147483646 h 231"/>
              <a:gd name="T10" fmla="*/ 2147483646 w 249"/>
              <a:gd name="T11" fmla="*/ 2147483646 h 231"/>
              <a:gd name="T12" fmla="*/ 2147483646 w 249"/>
              <a:gd name="T13" fmla="*/ 2147483646 h 231"/>
              <a:gd name="T14" fmla="*/ 2147483646 w 249"/>
              <a:gd name="T15" fmla="*/ 2147483646 h 231"/>
              <a:gd name="T16" fmla="*/ 2147483646 w 249"/>
              <a:gd name="T17" fmla="*/ 2147483646 h 231"/>
              <a:gd name="T18" fmla="*/ 2147483646 w 249"/>
              <a:gd name="T19" fmla="*/ 2147483646 h 231"/>
              <a:gd name="T20" fmla="*/ 2147483646 w 249"/>
              <a:gd name="T21" fmla="*/ 2147483646 h 231"/>
              <a:gd name="T22" fmla="*/ 2147483646 w 249"/>
              <a:gd name="T23" fmla="*/ 2147483646 h 231"/>
              <a:gd name="T24" fmla="*/ 2147483646 w 249"/>
              <a:gd name="T25" fmla="*/ 2147483646 h 231"/>
              <a:gd name="T26" fmla="*/ 2147483646 w 249"/>
              <a:gd name="T27" fmla="*/ 2147483646 h 231"/>
              <a:gd name="T28" fmla="*/ 2147483646 w 249"/>
              <a:gd name="T29" fmla="*/ 2147483646 h 231"/>
              <a:gd name="T30" fmla="*/ 2147483646 w 249"/>
              <a:gd name="T31" fmla="*/ 2147483646 h 231"/>
              <a:gd name="T32" fmla="*/ 2147483646 w 249"/>
              <a:gd name="T33" fmla="*/ 2147483646 h 231"/>
              <a:gd name="T34" fmla="*/ 2147483646 w 249"/>
              <a:gd name="T35" fmla="*/ 2147483646 h 231"/>
              <a:gd name="T36" fmla="*/ 2147483646 w 249"/>
              <a:gd name="T37" fmla="*/ 2147483646 h 231"/>
              <a:gd name="T38" fmla="*/ 2147483646 w 249"/>
              <a:gd name="T39" fmla="*/ 2147483646 h 231"/>
              <a:gd name="T40" fmla="*/ 2147483646 w 249"/>
              <a:gd name="T41" fmla="*/ 2147483646 h 231"/>
              <a:gd name="T42" fmla="*/ 2147483646 w 249"/>
              <a:gd name="T43" fmla="*/ 2147483646 h 231"/>
              <a:gd name="T44" fmla="*/ 2147483646 w 249"/>
              <a:gd name="T45" fmla="*/ 2147483646 h 231"/>
              <a:gd name="T46" fmla="*/ 2147483646 w 249"/>
              <a:gd name="T47" fmla="*/ 2147483646 h 231"/>
              <a:gd name="T48" fmla="*/ 2147483646 w 249"/>
              <a:gd name="T49" fmla="*/ 2147483646 h 231"/>
              <a:gd name="T50" fmla="*/ 2147483646 w 249"/>
              <a:gd name="T51" fmla="*/ 2147483646 h 231"/>
              <a:gd name="T52" fmla="*/ 2147483646 w 249"/>
              <a:gd name="T53" fmla="*/ 2147483646 h 231"/>
              <a:gd name="T54" fmla="*/ 2147483646 w 249"/>
              <a:gd name="T55" fmla="*/ 2147483646 h 231"/>
              <a:gd name="T56" fmla="*/ 2147483646 w 249"/>
              <a:gd name="T57" fmla="*/ 2147483646 h 231"/>
              <a:gd name="T58" fmla="*/ 2147483646 w 249"/>
              <a:gd name="T59" fmla="*/ 2147483646 h 231"/>
              <a:gd name="T60" fmla="*/ 2147483646 w 249"/>
              <a:gd name="T61" fmla="*/ 2147483646 h 231"/>
              <a:gd name="T62" fmla="*/ 2147483646 w 249"/>
              <a:gd name="T63" fmla="*/ 2147483646 h 231"/>
              <a:gd name="T64" fmla="*/ 2147483646 w 249"/>
              <a:gd name="T65" fmla="*/ 2147483646 h 231"/>
              <a:gd name="T66" fmla="*/ 2147483646 w 249"/>
              <a:gd name="T67" fmla="*/ 2147483646 h 231"/>
              <a:gd name="T68" fmla="*/ 2147483646 w 249"/>
              <a:gd name="T69" fmla="*/ 2147483646 h 231"/>
              <a:gd name="T70" fmla="*/ 2147483646 w 249"/>
              <a:gd name="T71" fmla="*/ 2147483646 h 231"/>
              <a:gd name="T72" fmla="*/ 2147483646 w 249"/>
              <a:gd name="T73" fmla="*/ 2147483646 h 231"/>
              <a:gd name="T74" fmla="*/ 2147483646 w 249"/>
              <a:gd name="T75" fmla="*/ 2147483646 h 231"/>
              <a:gd name="T76" fmla="*/ 2147483646 w 249"/>
              <a:gd name="T77" fmla="*/ 2147483646 h 231"/>
              <a:gd name="T78" fmla="*/ 2147483646 w 249"/>
              <a:gd name="T79" fmla="*/ 2147483646 h 231"/>
              <a:gd name="T80" fmla="*/ 2147483646 w 249"/>
              <a:gd name="T81" fmla="*/ 2147483646 h 231"/>
              <a:gd name="T82" fmla="*/ 2147483646 w 249"/>
              <a:gd name="T83" fmla="*/ 2147483646 h 231"/>
              <a:gd name="T84" fmla="*/ 2147483646 w 249"/>
              <a:gd name="T85" fmla="*/ 2147483646 h 231"/>
              <a:gd name="T86" fmla="*/ 2147483646 w 249"/>
              <a:gd name="T87" fmla="*/ 2147483646 h 231"/>
              <a:gd name="T88" fmla="*/ 2147483646 w 249"/>
              <a:gd name="T89" fmla="*/ 2147483646 h 231"/>
              <a:gd name="T90" fmla="*/ 2147483646 w 249"/>
              <a:gd name="T91" fmla="*/ 2147483646 h 231"/>
              <a:gd name="T92" fmla="*/ 2147483646 w 249"/>
              <a:gd name="T93" fmla="*/ 2147483646 h 231"/>
              <a:gd name="T94" fmla="*/ 2147483646 w 249"/>
              <a:gd name="T95" fmla="*/ 2147483646 h 231"/>
              <a:gd name="T96" fmla="*/ 2147483646 w 249"/>
              <a:gd name="T97" fmla="*/ 2147483646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0" name="Freeform 445"/>
          <p:cNvSpPr>
            <a:spLocks/>
          </p:cNvSpPr>
          <p:nvPr/>
        </p:nvSpPr>
        <p:spPr bwMode="auto">
          <a:xfrm>
            <a:off x="2776538" y="4244975"/>
            <a:ext cx="36512" cy="19050"/>
          </a:xfrm>
          <a:custGeom>
            <a:avLst/>
            <a:gdLst>
              <a:gd name="T0" fmla="*/ 2147483646 w 23"/>
              <a:gd name="T1" fmla="*/ 0 h 18"/>
              <a:gd name="T2" fmla="*/ 2147483646 w 23"/>
              <a:gd name="T3" fmla="*/ 2147483646 h 18"/>
              <a:gd name="T4" fmla="*/ 2147483646 w 23"/>
              <a:gd name="T5" fmla="*/ 2147483646 h 18"/>
              <a:gd name="T6" fmla="*/ 0 w 23"/>
              <a:gd name="T7" fmla="*/ 2147483646 h 18"/>
              <a:gd name="T8" fmla="*/ 2147483646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chemeClr val="bg1"/>
          </a:solidFill>
          <a:ln w="635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1" name="Freeform 450"/>
          <p:cNvSpPr>
            <a:spLocks/>
          </p:cNvSpPr>
          <p:nvPr/>
        </p:nvSpPr>
        <p:spPr bwMode="auto">
          <a:xfrm>
            <a:off x="3819525" y="2471738"/>
            <a:ext cx="131763" cy="50800"/>
          </a:xfrm>
          <a:custGeom>
            <a:avLst/>
            <a:gdLst>
              <a:gd name="T0" fmla="*/ 2147483646 w 114"/>
              <a:gd name="T1" fmla="*/ 0 h 54"/>
              <a:gd name="T2" fmla="*/ 2147483646 w 114"/>
              <a:gd name="T3" fmla="*/ 2147483646 h 54"/>
              <a:gd name="T4" fmla="*/ 2147483646 w 114"/>
              <a:gd name="T5" fmla="*/ 2147483646 h 54"/>
              <a:gd name="T6" fmla="*/ 2147483646 w 114"/>
              <a:gd name="T7" fmla="*/ 0 h 54"/>
              <a:gd name="T8" fmla="*/ 2147483646 w 114"/>
              <a:gd name="T9" fmla="*/ 2147483646 h 54"/>
              <a:gd name="T10" fmla="*/ 2147483646 w 114"/>
              <a:gd name="T11" fmla="*/ 2147483646 h 54"/>
              <a:gd name="T12" fmla="*/ 2147483646 w 114"/>
              <a:gd name="T13" fmla="*/ 2147483646 h 54"/>
              <a:gd name="T14" fmla="*/ 2147483646 w 114"/>
              <a:gd name="T15" fmla="*/ 2147483646 h 54"/>
              <a:gd name="T16" fmla="*/ 2147483646 w 114"/>
              <a:gd name="T17" fmla="*/ 2147483646 h 54"/>
              <a:gd name="T18" fmla="*/ 2147483646 w 114"/>
              <a:gd name="T19" fmla="*/ 2147483646 h 54"/>
              <a:gd name="T20" fmla="*/ 2147483646 w 114"/>
              <a:gd name="T21" fmla="*/ 2147483646 h 54"/>
              <a:gd name="T22" fmla="*/ 0 w 114"/>
              <a:gd name="T23" fmla="*/ 2147483646 h 54"/>
              <a:gd name="T24" fmla="*/ 2147483646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252" name="Freeform 451"/>
          <p:cNvSpPr>
            <a:spLocks/>
          </p:cNvSpPr>
          <p:nvPr/>
        </p:nvSpPr>
        <p:spPr bwMode="auto">
          <a:xfrm>
            <a:off x="7815263" y="4605338"/>
            <a:ext cx="215900" cy="185737"/>
          </a:xfrm>
          <a:custGeom>
            <a:avLst/>
            <a:gdLst>
              <a:gd name="T0" fmla="*/ 2147483646 w 575"/>
              <a:gd name="T1" fmla="*/ 2147483646 h 488"/>
              <a:gd name="T2" fmla="*/ 2147483646 w 575"/>
              <a:gd name="T3" fmla="*/ 2147483646 h 488"/>
              <a:gd name="T4" fmla="*/ 2147483646 w 575"/>
              <a:gd name="T5" fmla="*/ 2147483646 h 488"/>
              <a:gd name="T6" fmla="*/ 2147483646 w 575"/>
              <a:gd name="T7" fmla="*/ 2147483646 h 488"/>
              <a:gd name="T8" fmla="*/ 2147483646 w 575"/>
              <a:gd name="T9" fmla="*/ 0 h 488"/>
              <a:gd name="T10" fmla="*/ 2147483646 w 575"/>
              <a:gd name="T11" fmla="*/ 2147483646 h 488"/>
              <a:gd name="T12" fmla="*/ 0 w 575"/>
              <a:gd name="T13" fmla="*/ 2147483646 h 488"/>
              <a:gd name="T14" fmla="*/ 2147483646 w 575"/>
              <a:gd name="T15" fmla="*/ 2147483646 h 488"/>
              <a:gd name="T16" fmla="*/ 2147483646 w 575"/>
              <a:gd name="T17" fmla="*/ 2147483646 h 488"/>
              <a:gd name="T18" fmla="*/ 2147483646 w 575"/>
              <a:gd name="T19" fmla="*/ 2147483646 h 488"/>
              <a:gd name="T20" fmla="*/ 2147483646 w 575"/>
              <a:gd name="T21" fmla="*/ 2147483646 h 488"/>
              <a:gd name="T22" fmla="*/ 2147483646 w 575"/>
              <a:gd name="T23" fmla="*/ 2147483646 h 488"/>
              <a:gd name="T24" fmla="*/ 2147483646 w 575"/>
              <a:gd name="T25" fmla="*/ 2147483646 h 488"/>
              <a:gd name="T26" fmla="*/ 2147483646 w 575"/>
              <a:gd name="T27" fmla="*/ 2147483646 h 488"/>
              <a:gd name="T28" fmla="*/ 2147483646 w 575"/>
              <a:gd name="T29" fmla="*/ 2147483646 h 488"/>
              <a:gd name="T30" fmla="*/ 2147483646 w 575"/>
              <a:gd name="T31" fmla="*/ 2147483646 h 488"/>
              <a:gd name="T32" fmla="*/ 2147483646 w 575"/>
              <a:gd name="T33" fmla="*/ 2147483646 h 488"/>
              <a:gd name="T34" fmla="*/ 2147483646 w 575"/>
              <a:gd name="T35" fmla="*/ 2147483646 h 488"/>
              <a:gd name="T36" fmla="*/ 2147483646 w 575"/>
              <a:gd name="T37" fmla="*/ 2147483646 h 488"/>
              <a:gd name="T38" fmla="*/ 2147483646 w 575"/>
              <a:gd name="T39" fmla="*/ 2147483646 h 488"/>
              <a:gd name="T40" fmla="*/ 2147483646 w 575"/>
              <a:gd name="T41" fmla="*/ 2147483646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3" name="Freeform 452"/>
          <p:cNvSpPr>
            <a:spLocks/>
          </p:cNvSpPr>
          <p:nvPr/>
        </p:nvSpPr>
        <p:spPr bwMode="auto">
          <a:xfrm>
            <a:off x="8031163" y="4649788"/>
            <a:ext cx="174625" cy="169862"/>
          </a:xfrm>
          <a:custGeom>
            <a:avLst/>
            <a:gdLst>
              <a:gd name="T0" fmla="*/ 2147483646 w 460"/>
              <a:gd name="T1" fmla="*/ 2147483646 h 443"/>
              <a:gd name="T2" fmla="*/ 2147483646 w 460"/>
              <a:gd name="T3" fmla="*/ 2147483646 h 443"/>
              <a:gd name="T4" fmla="*/ 2147483646 w 460"/>
              <a:gd name="T5" fmla="*/ 2147483646 h 443"/>
              <a:gd name="T6" fmla="*/ 2147483646 w 460"/>
              <a:gd name="T7" fmla="*/ 2147483646 h 443"/>
              <a:gd name="T8" fmla="*/ 2147483646 w 460"/>
              <a:gd name="T9" fmla="*/ 2147483646 h 443"/>
              <a:gd name="T10" fmla="*/ 2147483646 w 460"/>
              <a:gd name="T11" fmla="*/ 2147483646 h 443"/>
              <a:gd name="T12" fmla="*/ 0 w 460"/>
              <a:gd name="T13" fmla="*/ 0 h 443"/>
              <a:gd name="T14" fmla="*/ 0 w 460"/>
              <a:gd name="T15" fmla="*/ 2147483646 h 443"/>
              <a:gd name="T16" fmla="*/ 2147483646 w 460"/>
              <a:gd name="T17" fmla="*/ 2147483646 h 443"/>
              <a:gd name="T18" fmla="*/ 2147483646 w 460"/>
              <a:gd name="T19" fmla="*/ 2147483646 h 443"/>
              <a:gd name="T20" fmla="*/ 2147483646 w 460"/>
              <a:gd name="T21" fmla="*/ 2147483646 h 443"/>
              <a:gd name="T22" fmla="*/ 2147483646 w 460"/>
              <a:gd name="T23" fmla="*/ 2147483646 h 443"/>
              <a:gd name="T24" fmla="*/ 2147483646 w 460"/>
              <a:gd name="T25" fmla="*/ 2147483646 h 443"/>
              <a:gd name="T26" fmla="*/ 2147483646 w 460"/>
              <a:gd name="T27" fmla="*/ 2147483646 h 443"/>
              <a:gd name="T28" fmla="*/ 2147483646 w 460"/>
              <a:gd name="T29" fmla="*/ 2147483646 h 443"/>
              <a:gd name="T30" fmla="*/ 2147483646 w 460"/>
              <a:gd name="T31" fmla="*/ 2147483646 h 443"/>
              <a:gd name="T32" fmla="*/ 2147483646 w 460"/>
              <a:gd name="T33" fmla="*/ 2147483646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254" name="Group 453"/>
          <p:cNvGrpSpPr>
            <a:grpSpLocks/>
          </p:cNvGrpSpPr>
          <p:nvPr/>
        </p:nvGrpSpPr>
        <p:grpSpPr bwMode="auto">
          <a:xfrm>
            <a:off x="4292600" y="2860675"/>
            <a:ext cx="250825" cy="368300"/>
            <a:chOff x="2201" y="1250"/>
            <a:chExt cx="133" cy="193"/>
          </a:xfrm>
        </p:grpSpPr>
        <p:sp>
          <p:nvSpPr>
            <p:cNvPr id="4375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163895833 w 24"/>
                <a:gd name="T1" fmla="*/ 805741077 h 47"/>
                <a:gd name="T2" fmla="*/ 112023508 w 24"/>
                <a:gd name="T3" fmla="*/ 760632809 h 47"/>
                <a:gd name="T4" fmla="*/ 275986842 w 24"/>
                <a:gd name="T5" fmla="*/ 666676381 h 47"/>
                <a:gd name="T6" fmla="*/ 249101200 w 24"/>
                <a:gd name="T7" fmla="*/ 576700467 h 47"/>
                <a:gd name="T8" fmla="*/ 217663125 w 24"/>
                <a:gd name="T9" fmla="*/ 504343888 h 47"/>
                <a:gd name="T10" fmla="*/ 85205658 w 24"/>
                <a:gd name="T11" fmla="*/ 504343888 h 47"/>
                <a:gd name="T12" fmla="*/ 112023508 w 24"/>
                <a:gd name="T13" fmla="*/ 369475833 h 47"/>
                <a:gd name="T14" fmla="*/ 26885642 w 24"/>
                <a:gd name="T15" fmla="*/ 414349224 h 47"/>
                <a:gd name="T16" fmla="*/ 0 w 24"/>
                <a:gd name="T17" fmla="*/ 297118983 h 47"/>
                <a:gd name="T18" fmla="*/ 0 w 24"/>
                <a:gd name="T19" fmla="*/ 185231824 h 47"/>
                <a:gd name="T20" fmla="*/ 26885642 w 24"/>
                <a:gd name="T21" fmla="*/ 89975980 h 47"/>
                <a:gd name="T22" fmla="*/ 138909079 w 24"/>
                <a:gd name="T23" fmla="*/ 0 h 47"/>
                <a:gd name="T24" fmla="*/ 217663125 w 24"/>
                <a:gd name="T25" fmla="*/ 21911249 h 47"/>
                <a:gd name="T26" fmla="*/ 190776338 w 24"/>
                <a:gd name="T27" fmla="*/ 140440010 h 47"/>
                <a:gd name="T28" fmla="*/ 355023575 w 24"/>
                <a:gd name="T29" fmla="*/ 140440010 h 47"/>
                <a:gd name="T30" fmla="*/ 302806129 w 24"/>
                <a:gd name="T31" fmla="*/ 252328336 h 47"/>
                <a:gd name="T32" fmla="*/ 249101200 w 24"/>
                <a:gd name="T33" fmla="*/ 347564313 h 47"/>
                <a:gd name="T34" fmla="*/ 355023575 w 24"/>
                <a:gd name="T35" fmla="*/ 391391566 h 47"/>
                <a:gd name="T36" fmla="*/ 466764617 w 24"/>
                <a:gd name="T37" fmla="*/ 554789238 h 47"/>
                <a:gd name="T38" fmla="*/ 519003471 w 24"/>
                <a:gd name="T39" fmla="*/ 666676381 h 47"/>
                <a:gd name="T40" fmla="*/ 519003471 w 24"/>
                <a:gd name="T41" fmla="*/ 733384281 h 47"/>
                <a:gd name="T42" fmla="*/ 631032117 w 24"/>
                <a:gd name="T43" fmla="*/ 733384281 h 47"/>
                <a:gd name="T44" fmla="*/ 604125071 w 24"/>
                <a:gd name="T45" fmla="*/ 895735540 h 47"/>
                <a:gd name="T46" fmla="*/ 657912554 w 24"/>
                <a:gd name="T47" fmla="*/ 917628290 h 47"/>
                <a:gd name="T48" fmla="*/ 466764617 w 24"/>
                <a:gd name="T49" fmla="*/ 991048512 h 47"/>
                <a:gd name="T50" fmla="*/ 302806129 w 24"/>
                <a:gd name="T51" fmla="*/ 1012960032 h 47"/>
                <a:gd name="T52" fmla="*/ 217663125 w 24"/>
                <a:gd name="T53" fmla="*/ 1036156784 h 47"/>
                <a:gd name="T54" fmla="*/ 112023508 w 24"/>
                <a:gd name="T55" fmla="*/ 1036156784 h 47"/>
                <a:gd name="T56" fmla="*/ 26885642 w 24"/>
                <a:gd name="T57" fmla="*/ 1058068300 h 47"/>
                <a:gd name="T58" fmla="*/ 138909079 w 24"/>
                <a:gd name="T59" fmla="*/ 962420033 h 47"/>
                <a:gd name="T60" fmla="*/ 163895833 w 24"/>
                <a:gd name="T61" fmla="*/ 873819450 h 47"/>
                <a:gd name="T62" fmla="*/ 85205658 w 24"/>
                <a:gd name="T63" fmla="*/ 850608789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solidFill>
              <a:srgbClr val="DDDDDD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55" name="Freeform 458"/>
          <p:cNvSpPr>
            <a:spLocks/>
          </p:cNvSpPr>
          <p:nvPr/>
        </p:nvSpPr>
        <p:spPr bwMode="auto">
          <a:xfrm>
            <a:off x="5275263" y="3709988"/>
            <a:ext cx="73025" cy="44450"/>
          </a:xfrm>
          <a:custGeom>
            <a:avLst/>
            <a:gdLst>
              <a:gd name="T0" fmla="*/ 0 w 46"/>
              <a:gd name="T1" fmla="*/ 2147483646 h 28"/>
              <a:gd name="T2" fmla="*/ 2147483646 w 46"/>
              <a:gd name="T3" fmla="*/ 2147483646 h 28"/>
              <a:gd name="T4" fmla="*/ 2147483646 w 46"/>
              <a:gd name="T5" fmla="*/ 2147483646 h 28"/>
              <a:gd name="T6" fmla="*/ 2147483646 w 46"/>
              <a:gd name="T7" fmla="*/ 2147483646 h 28"/>
              <a:gd name="T8" fmla="*/ 2147483646 w 46"/>
              <a:gd name="T9" fmla="*/ 2147483646 h 28"/>
              <a:gd name="T10" fmla="*/ 2147483646 w 46"/>
              <a:gd name="T11" fmla="*/ 0 h 28"/>
              <a:gd name="T12" fmla="*/ 2147483646 w 46"/>
              <a:gd name="T13" fmla="*/ 2147483646 h 28"/>
              <a:gd name="T14" fmla="*/ 2147483646 w 46"/>
              <a:gd name="T15" fmla="*/ 2147483646 h 28"/>
              <a:gd name="T16" fmla="*/ 2147483646 w 46"/>
              <a:gd name="T17" fmla="*/ 2147483646 h 28"/>
              <a:gd name="T18" fmla="*/ 2147483646 w 46"/>
              <a:gd name="T19" fmla="*/ 2147483646 h 28"/>
              <a:gd name="T20" fmla="*/ 2147483646 w 46"/>
              <a:gd name="T21" fmla="*/ 2147483646 h 28"/>
              <a:gd name="T22" fmla="*/ 2147483646 w 46"/>
              <a:gd name="T23" fmla="*/ 2147483646 h 28"/>
              <a:gd name="T24" fmla="*/ 2147483646 w 46"/>
              <a:gd name="T25" fmla="*/ 2147483646 h 28"/>
              <a:gd name="T26" fmla="*/ 2147483646 w 46"/>
              <a:gd name="T27" fmla="*/ 2147483646 h 28"/>
              <a:gd name="T28" fmla="*/ 0 w 46"/>
              <a:gd name="T29" fmla="*/ 2147483646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0" name="Freeform 507"/>
          <p:cNvSpPr>
            <a:spLocks/>
          </p:cNvSpPr>
          <p:nvPr/>
        </p:nvSpPr>
        <p:spPr bwMode="auto">
          <a:xfrm>
            <a:off x="6342063" y="3095625"/>
            <a:ext cx="1508125" cy="1047750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57" name="Freeform 260"/>
          <p:cNvSpPr>
            <a:spLocks/>
          </p:cNvSpPr>
          <p:nvPr/>
        </p:nvSpPr>
        <p:spPr bwMode="auto">
          <a:xfrm>
            <a:off x="6386513" y="4664075"/>
            <a:ext cx="57150" cy="68263"/>
          </a:xfrm>
          <a:custGeom>
            <a:avLst/>
            <a:gdLst>
              <a:gd name="T0" fmla="*/ 2147483646 w 42"/>
              <a:gd name="T1" fmla="*/ 0 h 54"/>
              <a:gd name="T2" fmla="*/ 0 w 42"/>
              <a:gd name="T3" fmla="*/ 2147483646 h 54"/>
              <a:gd name="T4" fmla="*/ 2147483646 w 42"/>
              <a:gd name="T5" fmla="*/ 2147483646 h 54"/>
              <a:gd name="T6" fmla="*/ 2147483646 w 42"/>
              <a:gd name="T7" fmla="*/ 2147483646 h 54"/>
              <a:gd name="T8" fmla="*/ 2147483646 w 42"/>
              <a:gd name="T9" fmla="*/ 2147483646 h 54"/>
              <a:gd name="T10" fmla="*/ 2147483646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8" name="Freeform 261"/>
          <p:cNvSpPr>
            <a:spLocks/>
          </p:cNvSpPr>
          <p:nvPr/>
        </p:nvSpPr>
        <p:spPr bwMode="auto">
          <a:xfrm>
            <a:off x="7205663" y="4143375"/>
            <a:ext cx="53975" cy="53975"/>
          </a:xfrm>
          <a:custGeom>
            <a:avLst/>
            <a:gdLst>
              <a:gd name="T0" fmla="*/ 0 w 42"/>
              <a:gd name="T1" fmla="*/ 2147483646 h 42"/>
              <a:gd name="T2" fmla="*/ 2147483646 w 42"/>
              <a:gd name="T3" fmla="*/ 2147483646 h 42"/>
              <a:gd name="T4" fmla="*/ 2147483646 w 42"/>
              <a:gd name="T5" fmla="*/ 0 h 42"/>
              <a:gd name="T6" fmla="*/ 2147483646 w 42"/>
              <a:gd name="T7" fmla="*/ 2147483646 h 42"/>
              <a:gd name="T8" fmla="*/ 2147483646 w 42"/>
              <a:gd name="T9" fmla="*/ 2147483646 h 42"/>
              <a:gd name="T10" fmla="*/ 2147483646 w 42"/>
              <a:gd name="T11" fmla="*/ 2147483646 h 42"/>
              <a:gd name="T12" fmla="*/ 0 w 42"/>
              <a:gd name="T13" fmla="*/ 2147483646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" name="Freeform 262"/>
          <p:cNvSpPr>
            <a:spLocks/>
          </p:cNvSpPr>
          <p:nvPr/>
        </p:nvSpPr>
        <p:spPr bwMode="auto">
          <a:xfrm>
            <a:off x="7496175" y="4010025"/>
            <a:ext cx="31750" cy="93663"/>
          </a:xfrm>
          <a:custGeom>
            <a:avLst/>
            <a:gdLst>
              <a:gd name="T0" fmla="*/ 0 w 24"/>
              <a:gd name="T1" fmla="*/ 2147483646 h 72"/>
              <a:gd name="T2" fmla="*/ 0 w 24"/>
              <a:gd name="T3" fmla="*/ 2147483646 h 72"/>
              <a:gd name="T4" fmla="*/ 2147483646 w 24"/>
              <a:gd name="T5" fmla="*/ 0 h 72"/>
              <a:gd name="T6" fmla="*/ 2147483646 w 24"/>
              <a:gd name="T7" fmla="*/ 2147483646 h 72"/>
              <a:gd name="T8" fmla="*/ 2147483646 w 24"/>
              <a:gd name="T9" fmla="*/ 2147483646 h 72"/>
              <a:gd name="T10" fmla="*/ 0 w 24"/>
              <a:gd name="T11" fmla="*/ 2147483646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" name="Freeform 263"/>
          <p:cNvSpPr>
            <a:spLocks/>
          </p:cNvSpPr>
          <p:nvPr/>
        </p:nvSpPr>
        <p:spPr bwMode="auto">
          <a:xfrm>
            <a:off x="7731125" y="3767138"/>
            <a:ext cx="46038" cy="69850"/>
          </a:xfrm>
          <a:custGeom>
            <a:avLst/>
            <a:gdLst>
              <a:gd name="T0" fmla="*/ 0 w 36"/>
              <a:gd name="T1" fmla="*/ 2147483646 h 54"/>
              <a:gd name="T2" fmla="*/ 2147483646 w 36"/>
              <a:gd name="T3" fmla="*/ 2147483646 h 54"/>
              <a:gd name="T4" fmla="*/ 2147483646 w 36"/>
              <a:gd name="T5" fmla="*/ 2147483646 h 54"/>
              <a:gd name="T6" fmla="*/ 2147483646 w 36"/>
              <a:gd name="T7" fmla="*/ 2147483646 h 54"/>
              <a:gd name="T8" fmla="*/ 2147483646 w 36"/>
              <a:gd name="T9" fmla="*/ 2147483646 h 54"/>
              <a:gd name="T10" fmla="*/ 2147483646 w 36"/>
              <a:gd name="T11" fmla="*/ 0 h 54"/>
              <a:gd name="T12" fmla="*/ 0 w 36"/>
              <a:gd name="T13" fmla="*/ 2147483646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1" name="Freeform 264"/>
          <p:cNvSpPr>
            <a:spLocks/>
          </p:cNvSpPr>
          <p:nvPr/>
        </p:nvSpPr>
        <p:spPr bwMode="auto">
          <a:xfrm>
            <a:off x="7786688" y="3408363"/>
            <a:ext cx="344487" cy="374650"/>
          </a:xfrm>
          <a:custGeom>
            <a:avLst/>
            <a:gdLst>
              <a:gd name="T0" fmla="*/ 2147483646 w 264"/>
              <a:gd name="T1" fmla="*/ 2147483646 h 289"/>
              <a:gd name="T2" fmla="*/ 2147483646 w 264"/>
              <a:gd name="T3" fmla="*/ 2147483646 h 289"/>
              <a:gd name="T4" fmla="*/ 2147483646 w 264"/>
              <a:gd name="T5" fmla="*/ 2147483646 h 289"/>
              <a:gd name="T6" fmla="*/ 2147483646 w 264"/>
              <a:gd name="T7" fmla="*/ 2147483646 h 289"/>
              <a:gd name="T8" fmla="*/ 2147483646 w 264"/>
              <a:gd name="T9" fmla="*/ 2147483646 h 289"/>
              <a:gd name="T10" fmla="*/ 2147483646 w 264"/>
              <a:gd name="T11" fmla="*/ 2147483646 h 289"/>
              <a:gd name="T12" fmla="*/ 2147483646 w 264"/>
              <a:gd name="T13" fmla="*/ 2147483646 h 289"/>
              <a:gd name="T14" fmla="*/ 2147483646 w 264"/>
              <a:gd name="T15" fmla="*/ 2147483646 h 289"/>
              <a:gd name="T16" fmla="*/ 2147483646 w 264"/>
              <a:gd name="T17" fmla="*/ 2147483646 h 289"/>
              <a:gd name="T18" fmla="*/ 2147483646 w 264"/>
              <a:gd name="T19" fmla="*/ 2147483646 h 289"/>
              <a:gd name="T20" fmla="*/ 2147483646 w 264"/>
              <a:gd name="T21" fmla="*/ 0 h 289"/>
              <a:gd name="T22" fmla="*/ 2147483646 w 264"/>
              <a:gd name="T23" fmla="*/ 2147483646 h 289"/>
              <a:gd name="T24" fmla="*/ 2147483646 w 264"/>
              <a:gd name="T25" fmla="*/ 2147483646 h 289"/>
              <a:gd name="T26" fmla="*/ 2147483646 w 264"/>
              <a:gd name="T27" fmla="*/ 2147483646 h 289"/>
              <a:gd name="T28" fmla="*/ 2147483646 w 264"/>
              <a:gd name="T29" fmla="*/ 2147483646 h 289"/>
              <a:gd name="T30" fmla="*/ 2147483646 w 264"/>
              <a:gd name="T31" fmla="*/ 2147483646 h 289"/>
              <a:gd name="T32" fmla="*/ 2147483646 w 264"/>
              <a:gd name="T33" fmla="*/ 2147483646 h 289"/>
              <a:gd name="T34" fmla="*/ 2147483646 w 264"/>
              <a:gd name="T35" fmla="*/ 2147483646 h 289"/>
              <a:gd name="T36" fmla="*/ 2147483646 w 264"/>
              <a:gd name="T37" fmla="*/ 2147483646 h 289"/>
              <a:gd name="T38" fmla="*/ 2147483646 w 264"/>
              <a:gd name="T39" fmla="*/ 2147483646 h 289"/>
              <a:gd name="T40" fmla="*/ 2147483646 w 264"/>
              <a:gd name="T41" fmla="*/ 2147483646 h 289"/>
              <a:gd name="T42" fmla="*/ 2147483646 w 264"/>
              <a:gd name="T43" fmla="*/ 2147483646 h 289"/>
              <a:gd name="T44" fmla="*/ 2147483646 w 264"/>
              <a:gd name="T45" fmla="*/ 2147483646 h 289"/>
              <a:gd name="T46" fmla="*/ 2147483646 w 264"/>
              <a:gd name="T47" fmla="*/ 2147483646 h 289"/>
              <a:gd name="T48" fmla="*/ 2147483646 w 264"/>
              <a:gd name="T49" fmla="*/ 2147483646 h 289"/>
              <a:gd name="T50" fmla="*/ 2147483646 w 264"/>
              <a:gd name="T51" fmla="*/ 2147483646 h 289"/>
              <a:gd name="T52" fmla="*/ 2147483646 w 264"/>
              <a:gd name="T53" fmla="*/ 2147483646 h 289"/>
              <a:gd name="T54" fmla="*/ 2147483646 w 264"/>
              <a:gd name="T55" fmla="*/ 2147483646 h 289"/>
              <a:gd name="T56" fmla="*/ 2147483646 w 264"/>
              <a:gd name="T57" fmla="*/ 2147483646 h 289"/>
              <a:gd name="T58" fmla="*/ 2147483646 w 264"/>
              <a:gd name="T59" fmla="*/ 2147483646 h 289"/>
              <a:gd name="T60" fmla="*/ 2147483646 w 264"/>
              <a:gd name="T61" fmla="*/ 2147483646 h 289"/>
              <a:gd name="T62" fmla="*/ 2147483646 w 264"/>
              <a:gd name="T63" fmla="*/ 2147483646 h 289"/>
              <a:gd name="T64" fmla="*/ 2147483646 w 264"/>
              <a:gd name="T65" fmla="*/ 2147483646 h 289"/>
              <a:gd name="T66" fmla="*/ 0 w 264"/>
              <a:gd name="T67" fmla="*/ 2147483646 h 289"/>
              <a:gd name="T68" fmla="*/ 2147483646 w 264"/>
              <a:gd name="T69" fmla="*/ 2147483646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2" name="Freeform 265"/>
          <p:cNvSpPr>
            <a:spLocks/>
          </p:cNvSpPr>
          <p:nvPr/>
        </p:nvSpPr>
        <p:spPr bwMode="auto">
          <a:xfrm>
            <a:off x="8029575" y="3063875"/>
            <a:ext cx="61913" cy="306388"/>
          </a:xfrm>
          <a:custGeom>
            <a:avLst/>
            <a:gdLst>
              <a:gd name="T0" fmla="*/ 2147483646 w 48"/>
              <a:gd name="T1" fmla="*/ 2147483646 h 234"/>
              <a:gd name="T2" fmla="*/ 2147483646 w 48"/>
              <a:gd name="T3" fmla="*/ 2147483646 h 234"/>
              <a:gd name="T4" fmla="*/ 2147483646 w 48"/>
              <a:gd name="T5" fmla="*/ 2147483646 h 234"/>
              <a:gd name="T6" fmla="*/ 0 w 48"/>
              <a:gd name="T7" fmla="*/ 2147483646 h 234"/>
              <a:gd name="T8" fmla="*/ 2147483646 w 48"/>
              <a:gd name="T9" fmla="*/ 2147483646 h 234"/>
              <a:gd name="T10" fmla="*/ 2147483646 w 48"/>
              <a:gd name="T11" fmla="*/ 0 h 234"/>
              <a:gd name="T12" fmla="*/ 2147483646 w 48"/>
              <a:gd name="T13" fmla="*/ 2147483646 h 234"/>
              <a:gd name="T14" fmla="*/ 2147483646 w 48"/>
              <a:gd name="T15" fmla="*/ 2147483646 h 234"/>
              <a:gd name="T16" fmla="*/ 2147483646 w 48"/>
              <a:gd name="T17" fmla="*/ 2147483646 h 234"/>
              <a:gd name="T18" fmla="*/ 2147483646 w 48"/>
              <a:gd name="T19" fmla="*/ 2147483646 h 234"/>
              <a:gd name="T20" fmla="*/ 2147483646 w 48"/>
              <a:gd name="T21" fmla="*/ 2147483646 h 234"/>
              <a:gd name="T22" fmla="*/ 2147483646 w 48"/>
              <a:gd name="T23" fmla="*/ 2147483646 h 234"/>
              <a:gd name="T24" fmla="*/ 2147483646 w 48"/>
              <a:gd name="T25" fmla="*/ 2147483646 h 234"/>
              <a:gd name="T26" fmla="*/ 2147483646 w 48"/>
              <a:gd name="T27" fmla="*/ 2147483646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3" name="Freeform 272"/>
          <p:cNvSpPr>
            <a:spLocks/>
          </p:cNvSpPr>
          <p:nvPr/>
        </p:nvSpPr>
        <p:spPr bwMode="auto">
          <a:xfrm>
            <a:off x="7478713" y="4189413"/>
            <a:ext cx="141287" cy="195262"/>
          </a:xfrm>
          <a:custGeom>
            <a:avLst/>
            <a:gdLst>
              <a:gd name="T0" fmla="*/ 2147483646 w 108"/>
              <a:gd name="T1" fmla="*/ 2147483646 h 151"/>
              <a:gd name="T2" fmla="*/ 0 w 108"/>
              <a:gd name="T3" fmla="*/ 2147483646 h 151"/>
              <a:gd name="T4" fmla="*/ 2147483646 w 108"/>
              <a:gd name="T5" fmla="*/ 2147483646 h 151"/>
              <a:gd name="T6" fmla="*/ 2147483646 w 108"/>
              <a:gd name="T7" fmla="*/ 2147483646 h 151"/>
              <a:gd name="T8" fmla="*/ 2147483646 w 108"/>
              <a:gd name="T9" fmla="*/ 2147483646 h 151"/>
              <a:gd name="T10" fmla="*/ 2147483646 w 108"/>
              <a:gd name="T11" fmla="*/ 2147483646 h 151"/>
              <a:gd name="T12" fmla="*/ 2147483646 w 108"/>
              <a:gd name="T13" fmla="*/ 2147483646 h 151"/>
              <a:gd name="T14" fmla="*/ 2147483646 w 108"/>
              <a:gd name="T15" fmla="*/ 2147483646 h 151"/>
              <a:gd name="T16" fmla="*/ 2147483646 w 108"/>
              <a:gd name="T17" fmla="*/ 2147483646 h 151"/>
              <a:gd name="T18" fmla="*/ 2147483646 w 108"/>
              <a:gd name="T19" fmla="*/ 2147483646 h 151"/>
              <a:gd name="T20" fmla="*/ 2147483646 w 108"/>
              <a:gd name="T21" fmla="*/ 2147483646 h 151"/>
              <a:gd name="T22" fmla="*/ 2147483646 w 108"/>
              <a:gd name="T23" fmla="*/ 2147483646 h 151"/>
              <a:gd name="T24" fmla="*/ 2147483646 w 108"/>
              <a:gd name="T25" fmla="*/ 2147483646 h 151"/>
              <a:gd name="T26" fmla="*/ 2147483646 w 108"/>
              <a:gd name="T27" fmla="*/ 0 h 151"/>
              <a:gd name="T28" fmla="*/ 2147483646 w 108"/>
              <a:gd name="T29" fmla="*/ 2147483646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4" name="Freeform 273"/>
          <p:cNvSpPr>
            <a:spLocks/>
          </p:cNvSpPr>
          <p:nvPr/>
        </p:nvSpPr>
        <p:spPr bwMode="auto">
          <a:xfrm>
            <a:off x="7535863" y="4416425"/>
            <a:ext cx="115887" cy="92075"/>
          </a:xfrm>
          <a:custGeom>
            <a:avLst/>
            <a:gdLst>
              <a:gd name="T0" fmla="*/ 0 w 90"/>
              <a:gd name="T1" fmla="*/ 2147483646 h 72"/>
              <a:gd name="T2" fmla="*/ 2147483646 w 90"/>
              <a:gd name="T3" fmla="*/ 2147483646 h 72"/>
              <a:gd name="T4" fmla="*/ 2147483646 w 90"/>
              <a:gd name="T5" fmla="*/ 2147483646 h 72"/>
              <a:gd name="T6" fmla="*/ 2147483646 w 90"/>
              <a:gd name="T7" fmla="*/ 0 h 72"/>
              <a:gd name="T8" fmla="*/ 2147483646 w 90"/>
              <a:gd name="T9" fmla="*/ 2147483646 h 72"/>
              <a:gd name="T10" fmla="*/ 2147483646 w 90"/>
              <a:gd name="T11" fmla="*/ 2147483646 h 72"/>
              <a:gd name="T12" fmla="*/ 2147483646 w 90"/>
              <a:gd name="T13" fmla="*/ 2147483646 h 72"/>
              <a:gd name="T14" fmla="*/ 2147483646 w 90"/>
              <a:gd name="T15" fmla="*/ 2147483646 h 72"/>
              <a:gd name="T16" fmla="*/ 2147483646 w 90"/>
              <a:gd name="T17" fmla="*/ 2147483646 h 72"/>
              <a:gd name="T18" fmla="*/ 0 w 90"/>
              <a:gd name="T19" fmla="*/ 2147483646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5" name="Freeform 333"/>
          <p:cNvSpPr>
            <a:spLocks/>
          </p:cNvSpPr>
          <p:nvPr/>
        </p:nvSpPr>
        <p:spPr bwMode="auto">
          <a:xfrm>
            <a:off x="6692900" y="3143250"/>
            <a:ext cx="777875" cy="390525"/>
          </a:xfrm>
          <a:custGeom>
            <a:avLst/>
            <a:gdLst>
              <a:gd name="T0" fmla="*/ 2147483646 w 595"/>
              <a:gd name="T1" fmla="*/ 2147483646 h 301"/>
              <a:gd name="T2" fmla="*/ 2147483646 w 595"/>
              <a:gd name="T3" fmla="*/ 2147483646 h 301"/>
              <a:gd name="T4" fmla="*/ 2147483646 w 595"/>
              <a:gd name="T5" fmla="*/ 2147483646 h 301"/>
              <a:gd name="T6" fmla="*/ 2147483646 w 595"/>
              <a:gd name="T7" fmla="*/ 2147483646 h 301"/>
              <a:gd name="T8" fmla="*/ 2147483646 w 595"/>
              <a:gd name="T9" fmla="*/ 2147483646 h 301"/>
              <a:gd name="T10" fmla="*/ 2147483646 w 595"/>
              <a:gd name="T11" fmla="*/ 2147483646 h 301"/>
              <a:gd name="T12" fmla="*/ 2147483646 w 595"/>
              <a:gd name="T13" fmla="*/ 2147483646 h 301"/>
              <a:gd name="T14" fmla="*/ 2147483646 w 595"/>
              <a:gd name="T15" fmla="*/ 2147483646 h 301"/>
              <a:gd name="T16" fmla="*/ 2147483646 w 595"/>
              <a:gd name="T17" fmla="*/ 2147483646 h 301"/>
              <a:gd name="T18" fmla="*/ 2147483646 w 595"/>
              <a:gd name="T19" fmla="*/ 2147483646 h 301"/>
              <a:gd name="T20" fmla="*/ 2147483646 w 595"/>
              <a:gd name="T21" fmla="*/ 2147483646 h 301"/>
              <a:gd name="T22" fmla="*/ 2147483646 w 595"/>
              <a:gd name="T23" fmla="*/ 2147483646 h 301"/>
              <a:gd name="T24" fmla="*/ 2147483646 w 595"/>
              <a:gd name="T25" fmla="*/ 2147483646 h 301"/>
              <a:gd name="T26" fmla="*/ 2147483646 w 595"/>
              <a:gd name="T27" fmla="*/ 2147483646 h 301"/>
              <a:gd name="T28" fmla="*/ 2147483646 w 595"/>
              <a:gd name="T29" fmla="*/ 2147483646 h 301"/>
              <a:gd name="T30" fmla="*/ 2147483646 w 595"/>
              <a:gd name="T31" fmla="*/ 2147483646 h 301"/>
              <a:gd name="T32" fmla="*/ 2147483646 w 595"/>
              <a:gd name="T33" fmla="*/ 2147483646 h 301"/>
              <a:gd name="T34" fmla="*/ 2147483646 w 595"/>
              <a:gd name="T35" fmla="*/ 2147483646 h 301"/>
              <a:gd name="T36" fmla="*/ 2147483646 w 595"/>
              <a:gd name="T37" fmla="*/ 2147483646 h 301"/>
              <a:gd name="T38" fmla="*/ 2147483646 w 595"/>
              <a:gd name="T39" fmla="*/ 2147483646 h 301"/>
              <a:gd name="T40" fmla="*/ 2147483646 w 595"/>
              <a:gd name="T41" fmla="*/ 2147483646 h 301"/>
              <a:gd name="T42" fmla="*/ 2147483646 w 595"/>
              <a:gd name="T43" fmla="*/ 0 h 301"/>
              <a:gd name="T44" fmla="*/ 2147483646 w 595"/>
              <a:gd name="T45" fmla="*/ 2147483646 h 301"/>
              <a:gd name="T46" fmla="*/ 2147483646 w 595"/>
              <a:gd name="T47" fmla="*/ 2147483646 h 301"/>
              <a:gd name="T48" fmla="*/ 2147483646 w 595"/>
              <a:gd name="T49" fmla="*/ 2147483646 h 301"/>
              <a:gd name="T50" fmla="*/ 2147483646 w 595"/>
              <a:gd name="T51" fmla="*/ 2147483646 h 301"/>
              <a:gd name="T52" fmla="*/ 2147483646 w 595"/>
              <a:gd name="T53" fmla="*/ 2147483646 h 301"/>
              <a:gd name="T54" fmla="*/ 0 w 595"/>
              <a:gd name="T55" fmla="*/ 2147483646 h 301"/>
              <a:gd name="T56" fmla="*/ 2147483646 w 595"/>
              <a:gd name="T57" fmla="*/ 2147483646 h 301"/>
              <a:gd name="T58" fmla="*/ 2147483646 w 595"/>
              <a:gd name="T59" fmla="*/ 2147483646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6" name="Line 449"/>
          <p:cNvSpPr>
            <a:spLocks noChangeShapeType="1"/>
          </p:cNvSpPr>
          <p:nvPr/>
        </p:nvSpPr>
        <p:spPr bwMode="auto">
          <a:xfrm>
            <a:off x="7440613" y="4206875"/>
            <a:ext cx="0" cy="0"/>
          </a:xfrm>
          <a:prstGeom prst="line">
            <a:avLst/>
          </a:prstGeom>
          <a:noFill/>
          <a:ln w="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7" name="Freeform 506"/>
          <p:cNvSpPr>
            <a:spLocks/>
          </p:cNvSpPr>
          <p:nvPr/>
        </p:nvSpPr>
        <p:spPr bwMode="auto">
          <a:xfrm>
            <a:off x="7589838" y="3492500"/>
            <a:ext cx="123825" cy="155575"/>
          </a:xfrm>
          <a:custGeom>
            <a:avLst/>
            <a:gdLst>
              <a:gd name="T0" fmla="*/ 2147483646 w 78"/>
              <a:gd name="T1" fmla="*/ 2147483646 h 98"/>
              <a:gd name="T2" fmla="*/ 2147483646 w 78"/>
              <a:gd name="T3" fmla="*/ 2147483646 h 98"/>
              <a:gd name="T4" fmla="*/ 2147483646 w 78"/>
              <a:gd name="T5" fmla="*/ 2147483646 h 98"/>
              <a:gd name="T6" fmla="*/ 2147483646 w 78"/>
              <a:gd name="T7" fmla="*/ 2147483646 h 98"/>
              <a:gd name="T8" fmla="*/ 0 w 78"/>
              <a:gd name="T9" fmla="*/ 2147483646 h 98"/>
              <a:gd name="T10" fmla="*/ 0 w 78"/>
              <a:gd name="T11" fmla="*/ 2147483646 h 98"/>
              <a:gd name="T12" fmla="*/ 2147483646 w 78"/>
              <a:gd name="T13" fmla="*/ 2147483646 h 98"/>
              <a:gd name="T14" fmla="*/ 2147483646 w 78"/>
              <a:gd name="T15" fmla="*/ 2147483646 h 98"/>
              <a:gd name="T16" fmla="*/ 2147483646 w 78"/>
              <a:gd name="T17" fmla="*/ 2147483646 h 98"/>
              <a:gd name="T18" fmla="*/ 2147483646 w 78"/>
              <a:gd name="T19" fmla="*/ 2147483646 h 98"/>
              <a:gd name="T20" fmla="*/ 2147483646 w 78"/>
              <a:gd name="T21" fmla="*/ 2147483646 h 98"/>
              <a:gd name="T22" fmla="*/ 2147483646 w 78"/>
              <a:gd name="T23" fmla="*/ 2147483646 h 98"/>
              <a:gd name="T24" fmla="*/ 2147483646 w 78"/>
              <a:gd name="T25" fmla="*/ 2147483646 h 98"/>
              <a:gd name="T26" fmla="*/ 2147483646 w 78"/>
              <a:gd name="T27" fmla="*/ 2147483646 h 98"/>
              <a:gd name="T28" fmla="*/ 2147483646 w 78"/>
              <a:gd name="T29" fmla="*/ 2147483646 h 98"/>
              <a:gd name="T30" fmla="*/ 2147483646 w 78"/>
              <a:gd name="T31" fmla="*/ 2147483646 h 98"/>
              <a:gd name="T32" fmla="*/ 2147483646 w 78"/>
              <a:gd name="T33" fmla="*/ 2147483646 h 98"/>
              <a:gd name="T34" fmla="*/ 2147483646 w 78"/>
              <a:gd name="T35" fmla="*/ 2147483646 h 98"/>
              <a:gd name="T36" fmla="*/ 2147483646 w 78"/>
              <a:gd name="T37" fmla="*/ 2147483646 h 98"/>
              <a:gd name="T38" fmla="*/ 2147483646 w 78"/>
              <a:gd name="T39" fmla="*/ 2147483646 h 98"/>
              <a:gd name="T40" fmla="*/ 2147483646 w 78"/>
              <a:gd name="T41" fmla="*/ 2147483646 h 98"/>
              <a:gd name="T42" fmla="*/ 2147483646 w 78"/>
              <a:gd name="T43" fmla="*/ 2147483646 h 98"/>
              <a:gd name="T44" fmla="*/ 2147483646 w 78"/>
              <a:gd name="T45" fmla="*/ 2147483646 h 98"/>
              <a:gd name="T46" fmla="*/ 2147483646 w 78"/>
              <a:gd name="T47" fmla="*/ 2147483646 h 98"/>
              <a:gd name="T48" fmla="*/ 2147483646 w 78"/>
              <a:gd name="T49" fmla="*/ 2147483646 h 98"/>
              <a:gd name="T50" fmla="*/ 2147483646 w 78"/>
              <a:gd name="T51" fmla="*/ 2147483646 h 98"/>
              <a:gd name="T52" fmla="*/ 2147483646 w 78"/>
              <a:gd name="T53" fmla="*/ 2147483646 h 98"/>
              <a:gd name="T54" fmla="*/ 2147483646 w 78"/>
              <a:gd name="T55" fmla="*/ 2147483646 h 98"/>
              <a:gd name="T56" fmla="*/ 2147483646 w 78"/>
              <a:gd name="T57" fmla="*/ 2147483646 h 98"/>
              <a:gd name="T58" fmla="*/ 2147483646 w 78"/>
              <a:gd name="T59" fmla="*/ 2147483646 h 98"/>
              <a:gd name="T60" fmla="*/ 2147483646 w 78"/>
              <a:gd name="T61" fmla="*/ 2147483646 h 98"/>
              <a:gd name="T62" fmla="*/ 2147483646 w 78"/>
              <a:gd name="T63" fmla="*/ 0 h 98"/>
              <a:gd name="T64" fmla="*/ 2147483646 w 78"/>
              <a:gd name="T65" fmla="*/ 214748364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8" name="Freeform 517"/>
          <p:cNvSpPr>
            <a:spLocks/>
          </p:cNvSpPr>
          <p:nvPr/>
        </p:nvSpPr>
        <p:spPr bwMode="auto">
          <a:xfrm>
            <a:off x="7637463" y="3632200"/>
            <a:ext cx="85725" cy="104775"/>
          </a:xfrm>
          <a:custGeom>
            <a:avLst/>
            <a:gdLst>
              <a:gd name="T0" fmla="*/ 2147483646 w 54"/>
              <a:gd name="T1" fmla="*/ 2147483646 h 66"/>
              <a:gd name="T2" fmla="*/ 2147483646 w 54"/>
              <a:gd name="T3" fmla="*/ 2147483646 h 66"/>
              <a:gd name="T4" fmla="*/ 2147483646 w 54"/>
              <a:gd name="T5" fmla="*/ 2147483646 h 66"/>
              <a:gd name="T6" fmla="*/ 2147483646 w 54"/>
              <a:gd name="T7" fmla="*/ 2147483646 h 66"/>
              <a:gd name="T8" fmla="*/ 0 w 54"/>
              <a:gd name="T9" fmla="*/ 2147483646 h 66"/>
              <a:gd name="T10" fmla="*/ 0 w 54"/>
              <a:gd name="T11" fmla="*/ 2147483646 h 66"/>
              <a:gd name="T12" fmla="*/ 2147483646 w 54"/>
              <a:gd name="T13" fmla="*/ 2147483646 h 66"/>
              <a:gd name="T14" fmla="*/ 2147483646 w 54"/>
              <a:gd name="T15" fmla="*/ 2147483646 h 66"/>
              <a:gd name="T16" fmla="*/ 2147483646 w 54"/>
              <a:gd name="T17" fmla="*/ 2147483646 h 66"/>
              <a:gd name="T18" fmla="*/ 2147483646 w 54"/>
              <a:gd name="T19" fmla="*/ 2147483646 h 66"/>
              <a:gd name="T20" fmla="*/ 2147483646 w 54"/>
              <a:gd name="T21" fmla="*/ 2147483646 h 66"/>
              <a:gd name="T22" fmla="*/ 2147483646 w 54"/>
              <a:gd name="T23" fmla="*/ 2147483646 h 66"/>
              <a:gd name="T24" fmla="*/ 2147483646 w 54"/>
              <a:gd name="T25" fmla="*/ 2147483646 h 66"/>
              <a:gd name="T26" fmla="*/ 2147483646 w 54"/>
              <a:gd name="T27" fmla="*/ 0 h 66"/>
              <a:gd name="T28" fmla="*/ 2147483646 w 54"/>
              <a:gd name="T29" fmla="*/ 2147483646 h 66"/>
              <a:gd name="T30" fmla="*/ 2147483646 w 54"/>
              <a:gd name="T31" fmla="*/ 2147483646 h 66"/>
              <a:gd name="T32" fmla="*/ 2147483646 w 54"/>
              <a:gd name="T33" fmla="*/ 2147483646 h 66"/>
              <a:gd name="T34" fmla="*/ 2147483646 w 54"/>
              <a:gd name="T35" fmla="*/ 2147483646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9" name="Freeform 411"/>
          <p:cNvSpPr>
            <a:spLocks/>
          </p:cNvSpPr>
          <p:nvPr/>
        </p:nvSpPr>
        <p:spPr bwMode="auto">
          <a:xfrm>
            <a:off x="2919413" y="5365750"/>
            <a:ext cx="127000" cy="166688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0 h 114"/>
              <a:gd name="T6" fmla="*/ 2147483646 w 102"/>
              <a:gd name="T7" fmla="*/ 2147483646 h 114"/>
              <a:gd name="T8" fmla="*/ 0 w 102"/>
              <a:gd name="T9" fmla="*/ 2147483646 h 114"/>
              <a:gd name="T10" fmla="*/ 0 w 102"/>
              <a:gd name="T11" fmla="*/ 2147483646 h 114"/>
              <a:gd name="T12" fmla="*/ 2147483646 w 102"/>
              <a:gd name="T13" fmla="*/ 2147483646 h 114"/>
              <a:gd name="T14" fmla="*/ 2147483646 w 102"/>
              <a:gd name="T15" fmla="*/ 2147483646 h 114"/>
              <a:gd name="T16" fmla="*/ 2147483646 w 102"/>
              <a:gd name="T17" fmla="*/ 2147483646 h 114"/>
              <a:gd name="T18" fmla="*/ 2147483646 w 102"/>
              <a:gd name="T19" fmla="*/ 2147483646 h 114"/>
              <a:gd name="T20" fmla="*/ 2147483646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0" name="Freeform 420"/>
          <p:cNvSpPr>
            <a:spLocks/>
          </p:cNvSpPr>
          <p:nvPr/>
        </p:nvSpPr>
        <p:spPr bwMode="auto">
          <a:xfrm>
            <a:off x="2371725" y="4675188"/>
            <a:ext cx="320675" cy="392112"/>
          </a:xfrm>
          <a:custGeom>
            <a:avLst/>
            <a:gdLst>
              <a:gd name="T0" fmla="*/ 2147483646 w 240"/>
              <a:gd name="T1" fmla="*/ 2147483646 h 337"/>
              <a:gd name="T2" fmla="*/ 2147483646 w 240"/>
              <a:gd name="T3" fmla="*/ 2147483646 h 337"/>
              <a:gd name="T4" fmla="*/ 2147483646 w 240"/>
              <a:gd name="T5" fmla="*/ 2147483646 h 337"/>
              <a:gd name="T6" fmla="*/ 2147483646 w 240"/>
              <a:gd name="T7" fmla="*/ 2147483646 h 337"/>
              <a:gd name="T8" fmla="*/ 2147483646 w 240"/>
              <a:gd name="T9" fmla="*/ 2147483646 h 337"/>
              <a:gd name="T10" fmla="*/ 2147483646 w 240"/>
              <a:gd name="T11" fmla="*/ 2147483646 h 337"/>
              <a:gd name="T12" fmla="*/ 2147483646 w 240"/>
              <a:gd name="T13" fmla="*/ 2147483646 h 337"/>
              <a:gd name="T14" fmla="*/ 2147483646 w 240"/>
              <a:gd name="T15" fmla="*/ 2147483646 h 337"/>
              <a:gd name="T16" fmla="*/ 2147483646 w 240"/>
              <a:gd name="T17" fmla="*/ 2147483646 h 337"/>
              <a:gd name="T18" fmla="*/ 2147483646 w 240"/>
              <a:gd name="T19" fmla="*/ 2147483646 h 337"/>
              <a:gd name="T20" fmla="*/ 2147483646 w 240"/>
              <a:gd name="T21" fmla="*/ 2147483646 h 337"/>
              <a:gd name="T22" fmla="*/ 2147483646 w 240"/>
              <a:gd name="T23" fmla="*/ 2147483646 h 337"/>
              <a:gd name="T24" fmla="*/ 2147483646 w 240"/>
              <a:gd name="T25" fmla="*/ 2147483646 h 337"/>
              <a:gd name="T26" fmla="*/ 2147483646 w 240"/>
              <a:gd name="T27" fmla="*/ 0 h 337"/>
              <a:gd name="T28" fmla="*/ 2147483646 w 240"/>
              <a:gd name="T29" fmla="*/ 0 h 337"/>
              <a:gd name="T30" fmla="*/ 2147483646 w 240"/>
              <a:gd name="T31" fmla="*/ 2147483646 h 337"/>
              <a:gd name="T32" fmla="*/ 2147483646 w 240"/>
              <a:gd name="T33" fmla="*/ 2147483646 h 337"/>
              <a:gd name="T34" fmla="*/ 2147483646 w 240"/>
              <a:gd name="T35" fmla="*/ 2147483646 h 337"/>
              <a:gd name="T36" fmla="*/ 2147483646 w 240"/>
              <a:gd name="T37" fmla="*/ 2147483646 h 337"/>
              <a:gd name="T38" fmla="*/ 2147483646 w 240"/>
              <a:gd name="T39" fmla="*/ 2147483646 h 337"/>
              <a:gd name="T40" fmla="*/ 2147483646 w 240"/>
              <a:gd name="T41" fmla="*/ 2147483646 h 337"/>
              <a:gd name="T42" fmla="*/ 0 w 240"/>
              <a:gd name="T43" fmla="*/ 2147483646 h 337"/>
              <a:gd name="T44" fmla="*/ 2147483646 w 240"/>
              <a:gd name="T45" fmla="*/ 2147483646 h 337"/>
              <a:gd name="T46" fmla="*/ 2147483646 w 240"/>
              <a:gd name="T47" fmla="*/ 2147483646 h 337"/>
              <a:gd name="T48" fmla="*/ 2147483646 w 240"/>
              <a:gd name="T49" fmla="*/ 2147483646 h 337"/>
              <a:gd name="T50" fmla="*/ 2147483646 w 240"/>
              <a:gd name="T51" fmla="*/ 2147483646 h 337"/>
              <a:gd name="T52" fmla="*/ 2147483646 w 240"/>
              <a:gd name="T53" fmla="*/ 2147483646 h 337"/>
              <a:gd name="T54" fmla="*/ 2147483646 w 240"/>
              <a:gd name="T55" fmla="*/ 2147483646 h 337"/>
              <a:gd name="T56" fmla="*/ 2147483646 w 240"/>
              <a:gd name="T57" fmla="*/ 2147483646 h 337"/>
              <a:gd name="T58" fmla="*/ 2147483646 w 240"/>
              <a:gd name="T59" fmla="*/ 2147483646 h 337"/>
              <a:gd name="T60" fmla="*/ 2147483646 w 240"/>
              <a:gd name="T61" fmla="*/ 2147483646 h 337"/>
              <a:gd name="T62" fmla="*/ 2147483646 w 240"/>
              <a:gd name="T63" fmla="*/ 2147483646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1" name="Freeform 413"/>
          <p:cNvSpPr>
            <a:spLocks/>
          </p:cNvSpPr>
          <p:nvPr/>
        </p:nvSpPr>
        <p:spPr bwMode="auto">
          <a:xfrm>
            <a:off x="2576513" y="4551363"/>
            <a:ext cx="884237" cy="91122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0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2147483646 w 10000"/>
              <a:gd name="T59" fmla="*/ 2147483646 h 10000"/>
              <a:gd name="T60" fmla="*/ 2147483646 w 10000"/>
              <a:gd name="T61" fmla="*/ 2147483646 h 10000"/>
              <a:gd name="T62" fmla="*/ 0 w 10000"/>
              <a:gd name="T63" fmla="*/ 2147483646 h 10000"/>
              <a:gd name="T64" fmla="*/ 2147483646 w 10000"/>
              <a:gd name="T65" fmla="*/ 2147483646 h 10000"/>
              <a:gd name="T66" fmla="*/ 2147483646 w 10000"/>
              <a:gd name="T67" fmla="*/ 2147483646 h 10000"/>
              <a:gd name="T68" fmla="*/ 2147483646 w 10000"/>
              <a:gd name="T69" fmla="*/ 2147483646 h 10000"/>
              <a:gd name="T70" fmla="*/ 2147483646 w 10000"/>
              <a:gd name="T71" fmla="*/ 2147483646 h 10000"/>
              <a:gd name="T72" fmla="*/ 2147483646 w 10000"/>
              <a:gd name="T73" fmla="*/ 2147483646 h 10000"/>
              <a:gd name="T74" fmla="*/ 2147483646 w 10000"/>
              <a:gd name="T75" fmla="*/ 2147483646 h 10000"/>
              <a:gd name="T76" fmla="*/ 2147483646 w 10000"/>
              <a:gd name="T77" fmla="*/ 2147483646 h 10000"/>
              <a:gd name="T78" fmla="*/ 2147483646 w 10000"/>
              <a:gd name="T79" fmla="*/ 2147483646 h 10000"/>
              <a:gd name="T80" fmla="*/ 2147483646 w 10000"/>
              <a:gd name="T81" fmla="*/ 2147483646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2" name="Freeform 409"/>
          <p:cNvSpPr>
            <a:spLocks/>
          </p:cNvSpPr>
          <p:nvPr/>
        </p:nvSpPr>
        <p:spPr bwMode="auto">
          <a:xfrm>
            <a:off x="2563813" y="5153025"/>
            <a:ext cx="473075" cy="947738"/>
          </a:xfrm>
          <a:custGeom>
            <a:avLst/>
            <a:gdLst>
              <a:gd name="T0" fmla="*/ 2147483646 w 10000"/>
              <a:gd name="T1" fmla="*/ 2147483646 h 10001"/>
              <a:gd name="T2" fmla="*/ 2147483646 w 10000"/>
              <a:gd name="T3" fmla="*/ 2147483646 h 10001"/>
              <a:gd name="T4" fmla="*/ 2147483646 w 10000"/>
              <a:gd name="T5" fmla="*/ 2147483646 h 10001"/>
              <a:gd name="T6" fmla="*/ 2147483646 w 10000"/>
              <a:gd name="T7" fmla="*/ 2147483646 h 10001"/>
              <a:gd name="T8" fmla="*/ 2147483646 w 10000"/>
              <a:gd name="T9" fmla="*/ 2147483646 h 10001"/>
              <a:gd name="T10" fmla="*/ 2147483646 w 10000"/>
              <a:gd name="T11" fmla="*/ 2147483646 h 10001"/>
              <a:gd name="T12" fmla="*/ 2147483646 w 10000"/>
              <a:gd name="T13" fmla="*/ 2147483646 h 10001"/>
              <a:gd name="T14" fmla="*/ 2147483646 w 10000"/>
              <a:gd name="T15" fmla="*/ 2147483646 h 10001"/>
              <a:gd name="T16" fmla="*/ 2147483646 w 10000"/>
              <a:gd name="T17" fmla="*/ 2147483646 h 10001"/>
              <a:gd name="T18" fmla="*/ 2147483646 w 10000"/>
              <a:gd name="T19" fmla="*/ 2147483646 h 10001"/>
              <a:gd name="T20" fmla="*/ 2147483646 w 10000"/>
              <a:gd name="T21" fmla="*/ 2147483646 h 10001"/>
              <a:gd name="T22" fmla="*/ 2147483646 w 10000"/>
              <a:gd name="T23" fmla="*/ 2147483646 h 10001"/>
              <a:gd name="T24" fmla="*/ 2147483646 w 10000"/>
              <a:gd name="T25" fmla="*/ 2147483646 h 10001"/>
              <a:gd name="T26" fmla="*/ 2147483646 w 10000"/>
              <a:gd name="T27" fmla="*/ 2147483646 h 10001"/>
              <a:gd name="T28" fmla="*/ 2147483646 w 10000"/>
              <a:gd name="T29" fmla="*/ 0 h 10001"/>
              <a:gd name="T30" fmla="*/ 2147483646 w 10000"/>
              <a:gd name="T31" fmla="*/ 2147483646 h 10001"/>
              <a:gd name="T32" fmla="*/ 2147483646 w 10000"/>
              <a:gd name="T33" fmla="*/ 2147483646 h 10001"/>
              <a:gd name="T34" fmla="*/ 2147483646 w 10000"/>
              <a:gd name="T35" fmla="*/ 2147483646 h 10001"/>
              <a:gd name="T36" fmla="*/ 2147483646 w 10000"/>
              <a:gd name="T37" fmla="*/ 2147483646 h 10001"/>
              <a:gd name="T38" fmla="*/ 2147483646 w 10000"/>
              <a:gd name="T39" fmla="*/ 2147483646 h 10001"/>
              <a:gd name="T40" fmla="*/ 2147483646 w 10000"/>
              <a:gd name="T41" fmla="*/ 2147483646 h 10001"/>
              <a:gd name="T42" fmla="*/ 2147483646 w 10000"/>
              <a:gd name="T43" fmla="*/ 2147483646 h 10001"/>
              <a:gd name="T44" fmla="*/ 2147483646 w 10000"/>
              <a:gd name="T45" fmla="*/ 2147483646 h 10001"/>
              <a:gd name="T46" fmla="*/ 2147483646 w 10000"/>
              <a:gd name="T47" fmla="*/ 2147483646 h 10001"/>
              <a:gd name="T48" fmla="*/ 2147483646 w 10000"/>
              <a:gd name="T49" fmla="*/ 2147483646 h 10001"/>
              <a:gd name="T50" fmla="*/ 2147483646 w 10000"/>
              <a:gd name="T51" fmla="*/ 2147483646 h 10001"/>
              <a:gd name="T52" fmla="*/ 2147483646 w 10000"/>
              <a:gd name="T53" fmla="*/ 2147483646 h 10001"/>
              <a:gd name="T54" fmla="*/ 2147483646 w 10000"/>
              <a:gd name="T55" fmla="*/ 2147483646 h 10001"/>
              <a:gd name="T56" fmla="*/ 2147483646 w 10000"/>
              <a:gd name="T57" fmla="*/ 2147483646 h 10001"/>
              <a:gd name="T58" fmla="*/ 2147483646 w 10000"/>
              <a:gd name="T59" fmla="*/ 2147483646 h 10001"/>
              <a:gd name="T60" fmla="*/ 2147483646 w 10000"/>
              <a:gd name="T61" fmla="*/ 2147483646 h 10001"/>
              <a:gd name="T62" fmla="*/ 2147483646 w 10000"/>
              <a:gd name="T63" fmla="*/ 2147483646 h 10001"/>
              <a:gd name="T64" fmla="*/ 2147483646 w 10000"/>
              <a:gd name="T65" fmla="*/ 2147483646 h 10001"/>
              <a:gd name="T66" fmla="*/ 0 w 10000"/>
              <a:gd name="T67" fmla="*/ 2147483646 h 10001"/>
              <a:gd name="T68" fmla="*/ 2147483646 w 10000"/>
              <a:gd name="T69" fmla="*/ 2147483646 h 10001"/>
              <a:gd name="T70" fmla="*/ 2147483646 w 10000"/>
              <a:gd name="T71" fmla="*/ 2147483646 h 10001"/>
              <a:gd name="T72" fmla="*/ 2147483646 w 10000"/>
              <a:gd name="T73" fmla="*/ 2147483646 h 10001"/>
              <a:gd name="T74" fmla="*/ 2147483646 w 10000"/>
              <a:gd name="T75" fmla="*/ 2147483646 h 10001"/>
              <a:gd name="T76" fmla="*/ 2147483646 w 10000"/>
              <a:gd name="T77" fmla="*/ 2147483646 h 10001"/>
              <a:gd name="T78" fmla="*/ 2147483646 w 10000"/>
              <a:gd name="T79" fmla="*/ 2147483646 h 10001"/>
              <a:gd name="T80" fmla="*/ 2147483646 w 10000"/>
              <a:gd name="T81" fmla="*/ 2147483646 h 10001"/>
              <a:gd name="T82" fmla="*/ 2147483646 w 10000"/>
              <a:gd name="T83" fmla="*/ 2147483646 h 10001"/>
              <a:gd name="T84" fmla="*/ 2147483646 w 10000"/>
              <a:gd name="T85" fmla="*/ 2147483646 h 10001"/>
              <a:gd name="T86" fmla="*/ 2147483646 w 10000"/>
              <a:gd name="T87" fmla="*/ 2147483646 h 10001"/>
              <a:gd name="T88" fmla="*/ 2147483646 w 10000"/>
              <a:gd name="T89" fmla="*/ 2147483646 h 10001"/>
              <a:gd name="T90" fmla="*/ 2147483646 w 10000"/>
              <a:gd name="T91" fmla="*/ 2147483646 h 10001"/>
              <a:gd name="T92" fmla="*/ 2147483646 w 10000"/>
              <a:gd name="T93" fmla="*/ 2147483646 h 10001"/>
              <a:gd name="T94" fmla="*/ 2147483646 w 10000"/>
              <a:gd name="T95" fmla="*/ 2147483646 h 10001"/>
              <a:gd name="T96" fmla="*/ 2147483646 w 10000"/>
              <a:gd name="T97" fmla="*/ 2147483646 h 10001"/>
              <a:gd name="T98" fmla="*/ 2147483646 w 10000"/>
              <a:gd name="T99" fmla="*/ 2147483646 h 10001"/>
              <a:gd name="T100" fmla="*/ 2147483646 w 10000"/>
              <a:gd name="T101" fmla="*/ 2147483646 h 10001"/>
              <a:gd name="T102" fmla="*/ 2147483646 w 10000"/>
              <a:gd name="T103" fmla="*/ 2147483646 h 10001"/>
              <a:gd name="T104" fmla="*/ 2147483646 w 10000"/>
              <a:gd name="T105" fmla="*/ 2147483646 h 10001"/>
              <a:gd name="T106" fmla="*/ 2147483646 w 10000"/>
              <a:gd name="T107" fmla="*/ 2147483646 h 10001"/>
              <a:gd name="T108" fmla="*/ 2147483646 w 10000"/>
              <a:gd name="T109" fmla="*/ 2147483646 h 10001"/>
              <a:gd name="T110" fmla="*/ 2147483646 w 10000"/>
              <a:gd name="T111" fmla="*/ 2147483646 h 10001"/>
              <a:gd name="T112" fmla="*/ 2147483646 w 10000"/>
              <a:gd name="T113" fmla="*/ 2147483646 h 10001"/>
              <a:gd name="T114" fmla="*/ 2147483646 w 10000"/>
              <a:gd name="T115" fmla="*/ 2147483646 h 10001"/>
              <a:gd name="T116" fmla="*/ 2147483646 w 10000"/>
              <a:gd name="T117" fmla="*/ 2147483646 h 10001"/>
              <a:gd name="T118" fmla="*/ 2147483646 w 10000"/>
              <a:gd name="T119" fmla="*/ 2147483646 h 10001"/>
              <a:gd name="T120" fmla="*/ 2147483646 w 10000"/>
              <a:gd name="T121" fmla="*/ 2147483646 h 10001"/>
              <a:gd name="T122" fmla="*/ 2147483646 w 10000"/>
              <a:gd name="T123" fmla="*/ 2147483646 h 10001"/>
              <a:gd name="T124" fmla="*/ 2147483646 w 10000"/>
              <a:gd name="T125" fmla="*/ 2147483646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3" name="Freeform 444"/>
          <p:cNvSpPr>
            <a:spLocks/>
          </p:cNvSpPr>
          <p:nvPr/>
        </p:nvSpPr>
        <p:spPr bwMode="auto">
          <a:xfrm>
            <a:off x="2500313" y="5053013"/>
            <a:ext cx="242887" cy="1179512"/>
          </a:xfrm>
          <a:custGeom>
            <a:avLst/>
            <a:gdLst>
              <a:gd name="T0" fmla="*/ 2147483646 w 14463"/>
              <a:gd name="T1" fmla="*/ 2147483646 h 11339"/>
              <a:gd name="T2" fmla="*/ 2147483646 w 14463"/>
              <a:gd name="T3" fmla="*/ 0 h 11339"/>
              <a:gd name="T4" fmla="*/ 2147483646 w 14463"/>
              <a:gd name="T5" fmla="*/ 2147483646 h 11339"/>
              <a:gd name="T6" fmla="*/ 2147483646 w 14463"/>
              <a:gd name="T7" fmla="*/ 2147483646 h 11339"/>
              <a:gd name="T8" fmla="*/ 2147483646 w 14463"/>
              <a:gd name="T9" fmla="*/ 2147483646 h 11339"/>
              <a:gd name="T10" fmla="*/ 2147483646 w 14463"/>
              <a:gd name="T11" fmla="*/ 2147483646 h 11339"/>
              <a:gd name="T12" fmla="*/ 2147483646 w 14463"/>
              <a:gd name="T13" fmla="*/ 2147483646 h 11339"/>
              <a:gd name="T14" fmla="*/ 2147483646 w 14463"/>
              <a:gd name="T15" fmla="*/ 2147483646 h 11339"/>
              <a:gd name="T16" fmla="*/ 2147483646 w 14463"/>
              <a:gd name="T17" fmla="*/ 2147483646 h 11339"/>
              <a:gd name="T18" fmla="*/ 2147483646 w 14463"/>
              <a:gd name="T19" fmla="*/ 2147483646 h 11339"/>
              <a:gd name="T20" fmla="*/ 2147483646 w 14463"/>
              <a:gd name="T21" fmla="*/ 2147483646 h 11339"/>
              <a:gd name="T22" fmla="*/ 2147483646 w 14463"/>
              <a:gd name="T23" fmla="*/ 2147483646 h 11339"/>
              <a:gd name="T24" fmla="*/ 2147483646 w 14463"/>
              <a:gd name="T25" fmla="*/ 2147483646 h 11339"/>
              <a:gd name="T26" fmla="*/ 2147483646 w 14463"/>
              <a:gd name="T27" fmla="*/ 2147483646 h 11339"/>
              <a:gd name="T28" fmla="*/ 2147483646 w 14463"/>
              <a:gd name="T29" fmla="*/ 2147483646 h 11339"/>
              <a:gd name="T30" fmla="*/ 2147483646 w 14463"/>
              <a:gd name="T31" fmla="*/ 2147483646 h 11339"/>
              <a:gd name="T32" fmla="*/ 2147483646 w 14463"/>
              <a:gd name="T33" fmla="*/ 2147483646 h 11339"/>
              <a:gd name="T34" fmla="*/ 2147483646 w 14463"/>
              <a:gd name="T35" fmla="*/ 2147483646 h 11339"/>
              <a:gd name="T36" fmla="*/ 2147483646 w 14463"/>
              <a:gd name="T37" fmla="*/ 2147483646 h 11339"/>
              <a:gd name="T38" fmla="*/ 2147483646 w 14463"/>
              <a:gd name="T39" fmla="*/ 2147483646 h 11339"/>
              <a:gd name="T40" fmla="*/ 2147483646 w 14463"/>
              <a:gd name="T41" fmla="*/ 2147483646 h 11339"/>
              <a:gd name="T42" fmla="*/ 2147483646 w 14463"/>
              <a:gd name="T43" fmla="*/ 2147483646 h 11339"/>
              <a:gd name="T44" fmla="*/ 2147483646 w 14463"/>
              <a:gd name="T45" fmla="*/ 2147483646 h 11339"/>
              <a:gd name="T46" fmla="*/ 2147483646 w 14463"/>
              <a:gd name="T47" fmla="*/ 2147483646 h 11339"/>
              <a:gd name="T48" fmla="*/ 2147483646 w 14463"/>
              <a:gd name="T49" fmla="*/ 2147483646 h 11339"/>
              <a:gd name="T50" fmla="*/ 2147483646 w 14463"/>
              <a:gd name="T51" fmla="*/ 2147483646 h 11339"/>
              <a:gd name="T52" fmla="*/ 2147483646 w 14463"/>
              <a:gd name="T53" fmla="*/ 2147483646 h 11339"/>
              <a:gd name="T54" fmla="*/ 2147483646 w 14463"/>
              <a:gd name="T55" fmla="*/ 2147483646 h 11339"/>
              <a:gd name="T56" fmla="*/ 2147483646 w 14463"/>
              <a:gd name="T57" fmla="*/ 2147483646 h 11339"/>
              <a:gd name="T58" fmla="*/ 2147483646 w 14463"/>
              <a:gd name="T59" fmla="*/ 2147483646 h 11339"/>
              <a:gd name="T60" fmla="*/ 2147483646 w 14463"/>
              <a:gd name="T61" fmla="*/ 2147483646 h 11339"/>
              <a:gd name="T62" fmla="*/ 2147483646 w 14463"/>
              <a:gd name="T63" fmla="*/ 2147483646 h 11339"/>
              <a:gd name="T64" fmla="*/ 0 w 14463"/>
              <a:gd name="T65" fmla="*/ 2147483646 h 11339"/>
              <a:gd name="T66" fmla="*/ 2147483646 w 14463"/>
              <a:gd name="T67" fmla="*/ 2147483646 h 11339"/>
              <a:gd name="T68" fmla="*/ 2147483646 w 14463"/>
              <a:gd name="T69" fmla="*/ 2147483646 h 11339"/>
              <a:gd name="T70" fmla="*/ 2147483646 w 14463"/>
              <a:gd name="T71" fmla="*/ 2147483646 h 11339"/>
              <a:gd name="T72" fmla="*/ 2147483646 w 14463"/>
              <a:gd name="T73" fmla="*/ 2147483646 h 11339"/>
              <a:gd name="T74" fmla="*/ 2147483646 w 14463"/>
              <a:gd name="T75" fmla="*/ 2147483646 h 11339"/>
              <a:gd name="T76" fmla="*/ 2147483646 w 14463"/>
              <a:gd name="T77" fmla="*/ 2147483646 h 11339"/>
              <a:gd name="T78" fmla="*/ 2147483646 w 14463"/>
              <a:gd name="T79" fmla="*/ 2147483646 h 11339"/>
              <a:gd name="T80" fmla="*/ 2147483646 w 14463"/>
              <a:gd name="T81" fmla="*/ 2147483646 h 11339"/>
              <a:gd name="T82" fmla="*/ 2147483646 w 14463"/>
              <a:gd name="T83" fmla="*/ 2147483646 h 11339"/>
              <a:gd name="T84" fmla="*/ 2147483646 w 14463"/>
              <a:gd name="T85" fmla="*/ 2147483646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74" name="Freeform 410"/>
          <p:cNvSpPr>
            <a:spLocks/>
          </p:cNvSpPr>
          <p:nvPr/>
        </p:nvSpPr>
        <p:spPr bwMode="auto">
          <a:xfrm>
            <a:off x="2820988" y="5105400"/>
            <a:ext cx="200025" cy="187325"/>
          </a:xfrm>
          <a:custGeom>
            <a:avLst/>
            <a:gdLst>
              <a:gd name="T0" fmla="*/ 2147483646 w 168"/>
              <a:gd name="T1" fmla="*/ 0 h 156"/>
              <a:gd name="T2" fmla="*/ 0 w 168"/>
              <a:gd name="T3" fmla="*/ 2147483646 h 156"/>
              <a:gd name="T4" fmla="*/ 0 w 168"/>
              <a:gd name="T5" fmla="*/ 2147483646 h 156"/>
              <a:gd name="T6" fmla="*/ 2147483646 w 168"/>
              <a:gd name="T7" fmla="*/ 2147483646 h 156"/>
              <a:gd name="T8" fmla="*/ 2147483646 w 168"/>
              <a:gd name="T9" fmla="*/ 2147483646 h 156"/>
              <a:gd name="T10" fmla="*/ 2147483646 w 168"/>
              <a:gd name="T11" fmla="*/ 2147483646 h 156"/>
              <a:gd name="T12" fmla="*/ 2147483646 w 168"/>
              <a:gd name="T13" fmla="*/ 2147483646 h 156"/>
              <a:gd name="T14" fmla="*/ 2147483646 w 168"/>
              <a:gd name="T15" fmla="*/ 2147483646 h 156"/>
              <a:gd name="T16" fmla="*/ 2147483646 w 168"/>
              <a:gd name="T17" fmla="*/ 2147483646 h 156"/>
              <a:gd name="T18" fmla="*/ 2147483646 w 168"/>
              <a:gd name="T19" fmla="*/ 2147483646 h 156"/>
              <a:gd name="T20" fmla="*/ 2147483646 w 168"/>
              <a:gd name="T21" fmla="*/ 2147483646 h 156"/>
              <a:gd name="T22" fmla="*/ 2147483646 w 168"/>
              <a:gd name="T23" fmla="*/ 2147483646 h 156"/>
              <a:gd name="T24" fmla="*/ 2147483646 w 168"/>
              <a:gd name="T25" fmla="*/ 2147483646 h 156"/>
              <a:gd name="T26" fmla="*/ 2147483646 w 168"/>
              <a:gd name="T27" fmla="*/ 2147483646 h 156"/>
              <a:gd name="T28" fmla="*/ 2147483646 w 168"/>
              <a:gd name="T29" fmla="*/ 2147483646 h 156"/>
              <a:gd name="T30" fmla="*/ 2147483646 w 168"/>
              <a:gd name="T31" fmla="*/ 2147483646 h 156"/>
              <a:gd name="T32" fmla="*/ 2147483646 w 168"/>
              <a:gd name="T33" fmla="*/ 2147483646 h 156"/>
              <a:gd name="T34" fmla="*/ 2147483646 w 168"/>
              <a:gd name="T35" fmla="*/ 2147483646 h 156"/>
              <a:gd name="T36" fmla="*/ 2147483646 w 168"/>
              <a:gd name="T37" fmla="*/ 0 h 156"/>
              <a:gd name="T38" fmla="*/ 2147483646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5" name="Freeform 412"/>
          <p:cNvSpPr>
            <a:spLocks/>
          </p:cNvSpPr>
          <p:nvPr/>
        </p:nvSpPr>
        <p:spPr bwMode="auto">
          <a:xfrm>
            <a:off x="2667000" y="4897438"/>
            <a:ext cx="266700" cy="287337"/>
          </a:xfrm>
          <a:custGeom>
            <a:avLst/>
            <a:gdLst>
              <a:gd name="T0" fmla="*/ 2147483646 w 10141"/>
              <a:gd name="T1" fmla="*/ 2147483646 h 10000"/>
              <a:gd name="T2" fmla="*/ 2147483646 w 10141"/>
              <a:gd name="T3" fmla="*/ 2147483646 h 10000"/>
              <a:gd name="T4" fmla="*/ 2147483646 w 10141"/>
              <a:gd name="T5" fmla="*/ 2147483646 h 10000"/>
              <a:gd name="T6" fmla="*/ 2147483646 w 10141"/>
              <a:gd name="T7" fmla="*/ 2147483646 h 10000"/>
              <a:gd name="T8" fmla="*/ 2147483646 w 10141"/>
              <a:gd name="T9" fmla="*/ 2147483646 h 10000"/>
              <a:gd name="T10" fmla="*/ 2147483646 w 10141"/>
              <a:gd name="T11" fmla="*/ 2147483646 h 10000"/>
              <a:gd name="T12" fmla="*/ 2147483646 w 10141"/>
              <a:gd name="T13" fmla="*/ 2147483646 h 10000"/>
              <a:gd name="T14" fmla="*/ 2147483646 w 10141"/>
              <a:gd name="T15" fmla="*/ 2147483646 h 10000"/>
              <a:gd name="T16" fmla="*/ 2147483646 w 10141"/>
              <a:gd name="T17" fmla="*/ 2147483646 h 10000"/>
              <a:gd name="T18" fmla="*/ 2147483646 w 10141"/>
              <a:gd name="T19" fmla="*/ 2147483646 h 10000"/>
              <a:gd name="T20" fmla="*/ 2147483646 w 10141"/>
              <a:gd name="T21" fmla="*/ 2147483646 h 10000"/>
              <a:gd name="T22" fmla="*/ 2147483646 w 10141"/>
              <a:gd name="T23" fmla="*/ 2147483646 h 10000"/>
              <a:gd name="T24" fmla="*/ 2147483646 w 10141"/>
              <a:gd name="T25" fmla="*/ 2147483646 h 10000"/>
              <a:gd name="T26" fmla="*/ 2147483646 w 10141"/>
              <a:gd name="T27" fmla="*/ 0 h 10000"/>
              <a:gd name="T28" fmla="*/ 2147483646 w 10141"/>
              <a:gd name="T29" fmla="*/ 2147483646 h 10000"/>
              <a:gd name="T30" fmla="*/ 2147483646 w 10141"/>
              <a:gd name="T31" fmla="*/ 2147483646 h 10000"/>
              <a:gd name="T32" fmla="*/ 2147483646 w 10141"/>
              <a:gd name="T33" fmla="*/ 2147483646 h 10000"/>
              <a:gd name="T34" fmla="*/ 2147483646 w 10141"/>
              <a:gd name="T35" fmla="*/ 2147483646 h 10000"/>
              <a:gd name="T36" fmla="*/ 2147483646 w 10141"/>
              <a:gd name="T37" fmla="*/ 2147483646 h 10000"/>
              <a:gd name="T38" fmla="*/ 2147483646 w 10141"/>
              <a:gd name="T39" fmla="*/ 2147483646 h 10000"/>
              <a:gd name="T40" fmla="*/ 2147483646 w 10141"/>
              <a:gd name="T41" fmla="*/ 2147483646 h 10000"/>
              <a:gd name="T42" fmla="*/ 2147483646 w 10141"/>
              <a:gd name="T43" fmla="*/ 2147483646 h 10000"/>
              <a:gd name="T44" fmla="*/ 2147483646 w 10141"/>
              <a:gd name="T45" fmla="*/ 2147483646 h 10000"/>
              <a:gd name="T46" fmla="*/ 2147483646 w 10141"/>
              <a:gd name="T47" fmla="*/ 2147483646 h 10000"/>
              <a:gd name="T48" fmla="*/ 2147483646 w 10141"/>
              <a:gd name="T49" fmla="*/ 2147483646 h 10000"/>
              <a:gd name="T50" fmla="*/ 2147483646 w 10141"/>
              <a:gd name="T51" fmla="*/ 2147483646 h 10000"/>
              <a:gd name="T52" fmla="*/ 2147483646 w 10141"/>
              <a:gd name="T53" fmla="*/ 2147483646 h 10000"/>
              <a:gd name="T54" fmla="*/ 2147483646 w 10141"/>
              <a:gd name="T55" fmla="*/ 2147483646 h 10000"/>
              <a:gd name="T56" fmla="*/ 2147483646 w 10141"/>
              <a:gd name="T57" fmla="*/ 2147483646 h 10000"/>
              <a:gd name="T58" fmla="*/ 2147483646 w 10141"/>
              <a:gd name="T59" fmla="*/ 2147483646 h 10000"/>
              <a:gd name="T60" fmla="*/ 2147483646 w 10141"/>
              <a:gd name="T61" fmla="*/ 2147483646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6" name="Freeform 405"/>
          <p:cNvSpPr>
            <a:spLocks/>
          </p:cNvSpPr>
          <p:nvPr/>
        </p:nvSpPr>
        <p:spPr bwMode="auto">
          <a:xfrm>
            <a:off x="2532063" y="4629150"/>
            <a:ext cx="195262" cy="139700"/>
          </a:xfrm>
          <a:custGeom>
            <a:avLst/>
            <a:gdLst>
              <a:gd name="T0" fmla="*/ 0 w 10000"/>
              <a:gd name="T1" fmla="*/ 2147483646 h 10000"/>
              <a:gd name="T2" fmla="*/ 0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7" name="Freeform 407"/>
          <p:cNvSpPr>
            <a:spLocks/>
          </p:cNvSpPr>
          <p:nvPr/>
        </p:nvSpPr>
        <p:spPr bwMode="auto">
          <a:xfrm>
            <a:off x="2854325" y="4462463"/>
            <a:ext cx="117475" cy="179387"/>
          </a:xfrm>
          <a:custGeom>
            <a:avLst/>
            <a:gdLst>
              <a:gd name="T0" fmla="*/ 2147483646 w 90"/>
              <a:gd name="T1" fmla="*/ 2147483646 h 138"/>
              <a:gd name="T2" fmla="*/ 2147483646 w 90"/>
              <a:gd name="T3" fmla="*/ 2147483646 h 138"/>
              <a:gd name="T4" fmla="*/ 2147483646 w 90"/>
              <a:gd name="T5" fmla="*/ 2147483646 h 138"/>
              <a:gd name="T6" fmla="*/ 2147483646 w 90"/>
              <a:gd name="T7" fmla="*/ 2147483646 h 138"/>
              <a:gd name="T8" fmla="*/ 2147483646 w 90"/>
              <a:gd name="T9" fmla="*/ 2147483646 h 138"/>
              <a:gd name="T10" fmla="*/ 2147483646 w 90"/>
              <a:gd name="T11" fmla="*/ 2147483646 h 138"/>
              <a:gd name="T12" fmla="*/ 2147483646 w 90"/>
              <a:gd name="T13" fmla="*/ 2147483646 h 138"/>
              <a:gd name="T14" fmla="*/ 2147483646 w 90"/>
              <a:gd name="T15" fmla="*/ 0 h 138"/>
              <a:gd name="T16" fmla="*/ 2147483646 w 90"/>
              <a:gd name="T17" fmla="*/ 2147483646 h 138"/>
              <a:gd name="T18" fmla="*/ 0 w 90"/>
              <a:gd name="T19" fmla="*/ 2147483646 h 138"/>
              <a:gd name="T20" fmla="*/ 2147483646 w 90"/>
              <a:gd name="T21" fmla="*/ 2147483646 h 138"/>
              <a:gd name="T22" fmla="*/ 2147483646 w 90"/>
              <a:gd name="T23" fmla="*/ 2147483646 h 138"/>
              <a:gd name="T24" fmla="*/ 2147483646 w 90"/>
              <a:gd name="T25" fmla="*/ 2147483646 h 138"/>
              <a:gd name="T26" fmla="*/ 2147483646 w 90"/>
              <a:gd name="T27" fmla="*/ 2147483646 h 138"/>
              <a:gd name="T28" fmla="*/ 2147483646 w 90"/>
              <a:gd name="T29" fmla="*/ 2147483646 h 138"/>
              <a:gd name="T30" fmla="*/ 2147483646 w 90"/>
              <a:gd name="T31" fmla="*/ 2147483646 h 138"/>
              <a:gd name="T32" fmla="*/ 2147483646 w 90"/>
              <a:gd name="T33" fmla="*/ 2147483646 h 138"/>
              <a:gd name="T34" fmla="*/ 2147483646 w 90"/>
              <a:gd name="T35" fmla="*/ 2147483646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8" name="Freeform 408"/>
          <p:cNvSpPr>
            <a:spLocks/>
          </p:cNvSpPr>
          <p:nvPr/>
        </p:nvSpPr>
        <p:spPr bwMode="auto">
          <a:xfrm>
            <a:off x="3036888" y="4525963"/>
            <a:ext cx="76200" cy="93662"/>
          </a:xfrm>
          <a:custGeom>
            <a:avLst/>
            <a:gdLst>
              <a:gd name="T0" fmla="*/ 2147483646 w 60"/>
              <a:gd name="T1" fmla="*/ 2147483646 h 72"/>
              <a:gd name="T2" fmla="*/ 2147483646 w 60"/>
              <a:gd name="T3" fmla="*/ 2147483646 h 72"/>
              <a:gd name="T4" fmla="*/ 2147483646 w 60"/>
              <a:gd name="T5" fmla="*/ 2147483646 h 72"/>
              <a:gd name="T6" fmla="*/ 2147483646 w 60"/>
              <a:gd name="T7" fmla="*/ 2147483646 h 72"/>
              <a:gd name="T8" fmla="*/ 2147483646 w 60"/>
              <a:gd name="T9" fmla="*/ 2147483646 h 72"/>
              <a:gd name="T10" fmla="*/ 2147483646 w 60"/>
              <a:gd name="T11" fmla="*/ 0 h 72"/>
              <a:gd name="T12" fmla="*/ 2147483646 w 60"/>
              <a:gd name="T13" fmla="*/ 0 h 72"/>
              <a:gd name="T14" fmla="*/ 0 w 60"/>
              <a:gd name="T15" fmla="*/ 2147483646 h 72"/>
              <a:gd name="T16" fmla="*/ 2147483646 w 60"/>
              <a:gd name="T17" fmla="*/ 2147483646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9" name="Freeform 417"/>
          <p:cNvSpPr>
            <a:spLocks/>
          </p:cNvSpPr>
          <p:nvPr/>
        </p:nvSpPr>
        <p:spPr bwMode="auto">
          <a:xfrm>
            <a:off x="2943225" y="4522788"/>
            <a:ext cx="96838" cy="109537"/>
          </a:xfrm>
          <a:custGeom>
            <a:avLst/>
            <a:gdLst>
              <a:gd name="T0" fmla="*/ 2147483646 w 72"/>
              <a:gd name="T1" fmla="*/ 2147483646 h 84"/>
              <a:gd name="T2" fmla="*/ 2147483646 w 72"/>
              <a:gd name="T3" fmla="*/ 2147483646 h 84"/>
              <a:gd name="T4" fmla="*/ 2147483646 w 72"/>
              <a:gd name="T5" fmla="*/ 2147483646 h 84"/>
              <a:gd name="T6" fmla="*/ 2147483646 w 72"/>
              <a:gd name="T7" fmla="*/ 2147483646 h 84"/>
              <a:gd name="T8" fmla="*/ 2147483646 w 72"/>
              <a:gd name="T9" fmla="*/ 2147483646 h 84"/>
              <a:gd name="T10" fmla="*/ 2147483646 w 72"/>
              <a:gd name="T11" fmla="*/ 0 h 84"/>
              <a:gd name="T12" fmla="*/ 2147483646 w 72"/>
              <a:gd name="T13" fmla="*/ 2147483646 h 84"/>
              <a:gd name="T14" fmla="*/ 0 w 72"/>
              <a:gd name="T15" fmla="*/ 2147483646 h 84"/>
              <a:gd name="T16" fmla="*/ 2147483646 w 72"/>
              <a:gd name="T17" fmla="*/ 2147483646 h 84"/>
              <a:gd name="T18" fmla="*/ 2147483646 w 72"/>
              <a:gd name="T19" fmla="*/ 2147483646 h 84"/>
              <a:gd name="T20" fmla="*/ 2147483646 w 72"/>
              <a:gd name="T21" fmla="*/ 2147483646 h 84"/>
              <a:gd name="T22" fmla="*/ 2147483646 w 72"/>
              <a:gd name="T23" fmla="*/ 2147483646 h 84"/>
              <a:gd name="T24" fmla="*/ 2147483646 w 72"/>
              <a:gd name="T25" fmla="*/ 2147483646 h 84"/>
              <a:gd name="T26" fmla="*/ 2147483646 w 72"/>
              <a:gd name="T27" fmla="*/ 2147483646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" name="Freeform 418"/>
          <p:cNvSpPr>
            <a:spLocks/>
          </p:cNvSpPr>
          <p:nvPr/>
        </p:nvSpPr>
        <p:spPr bwMode="auto">
          <a:xfrm>
            <a:off x="2579688" y="4378325"/>
            <a:ext cx="333375" cy="280988"/>
          </a:xfrm>
          <a:custGeom>
            <a:avLst/>
            <a:gdLst>
              <a:gd name="T0" fmla="*/ 2147483646 w 43"/>
              <a:gd name="T1" fmla="*/ 2147483646 h 36"/>
              <a:gd name="T2" fmla="*/ 2147483646 w 43"/>
              <a:gd name="T3" fmla="*/ 2147483646 h 36"/>
              <a:gd name="T4" fmla="*/ 2147483646 w 43"/>
              <a:gd name="T5" fmla="*/ 2147483646 h 36"/>
              <a:gd name="T6" fmla="*/ 2147483646 w 43"/>
              <a:gd name="T7" fmla="*/ 2147483646 h 36"/>
              <a:gd name="T8" fmla="*/ 2147483646 w 43"/>
              <a:gd name="T9" fmla="*/ 2147483646 h 36"/>
              <a:gd name="T10" fmla="*/ 2147483646 w 43"/>
              <a:gd name="T11" fmla="*/ 2147483646 h 36"/>
              <a:gd name="T12" fmla="*/ 2147483646 w 43"/>
              <a:gd name="T13" fmla="*/ 2147483646 h 36"/>
              <a:gd name="T14" fmla="*/ 2147483646 w 43"/>
              <a:gd name="T15" fmla="*/ 2147483646 h 36"/>
              <a:gd name="T16" fmla="*/ 2147483646 w 43"/>
              <a:gd name="T17" fmla="*/ 2147483646 h 36"/>
              <a:gd name="T18" fmla="*/ 2147483646 w 43"/>
              <a:gd name="T19" fmla="*/ 2147483646 h 36"/>
              <a:gd name="T20" fmla="*/ 2147483646 w 43"/>
              <a:gd name="T21" fmla="*/ 2147483646 h 36"/>
              <a:gd name="T22" fmla="*/ 2147483646 w 43"/>
              <a:gd name="T23" fmla="*/ 2147483646 h 36"/>
              <a:gd name="T24" fmla="*/ 2147483646 w 43"/>
              <a:gd name="T25" fmla="*/ 2147483646 h 36"/>
              <a:gd name="T26" fmla="*/ 2147483646 w 43"/>
              <a:gd name="T27" fmla="*/ 0 h 36"/>
              <a:gd name="T28" fmla="*/ 2147483646 w 43"/>
              <a:gd name="T29" fmla="*/ 2147483646 h 36"/>
              <a:gd name="T30" fmla="*/ 0 w 43"/>
              <a:gd name="T31" fmla="*/ 2147483646 h 36"/>
              <a:gd name="T32" fmla="*/ 2147483646 w 43"/>
              <a:gd name="T33" fmla="*/ 2147483646 h 36"/>
              <a:gd name="T34" fmla="*/ 2147483646 w 43"/>
              <a:gd name="T35" fmla="*/ 2147483646 h 36"/>
              <a:gd name="T36" fmla="*/ 2147483646 w 43"/>
              <a:gd name="T37" fmla="*/ 2147483646 h 36"/>
              <a:gd name="T38" fmla="*/ 2147483646 w 43"/>
              <a:gd name="T39" fmla="*/ 2147483646 h 36"/>
              <a:gd name="T40" fmla="*/ 2147483646 w 43"/>
              <a:gd name="T41" fmla="*/ 2147483646 h 36"/>
              <a:gd name="T42" fmla="*/ 2147483646 w 43"/>
              <a:gd name="T43" fmla="*/ 2147483646 h 36"/>
              <a:gd name="T44" fmla="*/ 2147483646 w 43"/>
              <a:gd name="T45" fmla="*/ 2147483646 h 36"/>
              <a:gd name="T46" fmla="*/ 2147483646 w 43"/>
              <a:gd name="T47" fmla="*/ 2147483646 h 36"/>
              <a:gd name="T48" fmla="*/ 2147483646 w 43"/>
              <a:gd name="T49" fmla="*/ 2147483646 h 36"/>
              <a:gd name="T50" fmla="*/ 2147483646 w 43"/>
              <a:gd name="T51" fmla="*/ 2147483646 h 36"/>
              <a:gd name="T52" fmla="*/ 2147483646 w 43"/>
              <a:gd name="T53" fmla="*/ 2147483646 h 36"/>
              <a:gd name="T54" fmla="*/ 2147483646 w 43"/>
              <a:gd name="T55" fmla="*/ 2147483646 h 36"/>
              <a:gd name="T56" fmla="*/ 2147483646 w 43"/>
              <a:gd name="T57" fmla="*/ 2147483646 h 36"/>
              <a:gd name="T58" fmla="*/ 2147483646 w 43"/>
              <a:gd name="T59" fmla="*/ 2147483646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1" name="Freeform 421"/>
          <p:cNvSpPr>
            <a:spLocks/>
          </p:cNvSpPr>
          <p:nvPr/>
        </p:nvSpPr>
        <p:spPr bwMode="auto">
          <a:xfrm>
            <a:off x="2390775" y="4627563"/>
            <a:ext cx="134938" cy="149225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2147483646 h 114"/>
              <a:gd name="T6" fmla="*/ 2147483646 w 102"/>
              <a:gd name="T7" fmla="*/ 2147483646 h 114"/>
              <a:gd name="T8" fmla="*/ 2147483646 w 102"/>
              <a:gd name="T9" fmla="*/ 2147483646 h 114"/>
              <a:gd name="T10" fmla="*/ 2147483646 w 102"/>
              <a:gd name="T11" fmla="*/ 2147483646 h 114"/>
              <a:gd name="T12" fmla="*/ 2147483646 w 102"/>
              <a:gd name="T13" fmla="*/ 0 h 114"/>
              <a:gd name="T14" fmla="*/ 2147483646 w 102"/>
              <a:gd name="T15" fmla="*/ 2147483646 h 114"/>
              <a:gd name="T16" fmla="*/ 0 w 102"/>
              <a:gd name="T17" fmla="*/ 2147483646 h 114"/>
              <a:gd name="T18" fmla="*/ 2147483646 w 102"/>
              <a:gd name="T19" fmla="*/ 2147483646 h 114"/>
              <a:gd name="T20" fmla="*/ 0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2" name="Freeform 263"/>
          <p:cNvSpPr>
            <a:spLocks/>
          </p:cNvSpPr>
          <p:nvPr/>
        </p:nvSpPr>
        <p:spPr bwMode="auto">
          <a:xfrm>
            <a:off x="4757738" y="2967038"/>
            <a:ext cx="49212" cy="96837"/>
          </a:xfrm>
          <a:custGeom>
            <a:avLst/>
            <a:gdLst>
              <a:gd name="T0" fmla="*/ 0 w 429209"/>
              <a:gd name="T1" fmla="*/ 0 h 839755"/>
              <a:gd name="T2" fmla="*/ 0 w 429209"/>
              <a:gd name="T3" fmla="*/ 0 h 839755"/>
              <a:gd name="T4" fmla="*/ 0 w 429209"/>
              <a:gd name="T5" fmla="*/ 0 h 839755"/>
              <a:gd name="T6" fmla="*/ 0 w 429209"/>
              <a:gd name="T7" fmla="*/ 0 h 839755"/>
              <a:gd name="T8" fmla="*/ 0 w 429209"/>
              <a:gd name="T9" fmla="*/ 0 h 839755"/>
              <a:gd name="T10" fmla="*/ 0 w 429209"/>
              <a:gd name="T11" fmla="*/ 0 h 839755"/>
              <a:gd name="T12" fmla="*/ 0 w 429209"/>
              <a:gd name="T13" fmla="*/ 0 h 839755"/>
              <a:gd name="T14" fmla="*/ 0 w 429209"/>
              <a:gd name="T15" fmla="*/ 0 h 839755"/>
              <a:gd name="T16" fmla="*/ 0 w 429209"/>
              <a:gd name="T17" fmla="*/ 0 h 839755"/>
              <a:gd name="T18" fmla="*/ 0 w 429209"/>
              <a:gd name="T19" fmla="*/ 0 h 839755"/>
              <a:gd name="T20" fmla="*/ 0 w 429209"/>
              <a:gd name="T21" fmla="*/ 0 h 839755"/>
              <a:gd name="T22" fmla="*/ 0 w 429209"/>
              <a:gd name="T23" fmla="*/ 0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3" name="Freeform 295"/>
          <p:cNvSpPr>
            <a:spLocks/>
          </p:cNvSpPr>
          <p:nvPr/>
        </p:nvSpPr>
        <p:spPr bwMode="auto">
          <a:xfrm>
            <a:off x="6019800" y="3652838"/>
            <a:ext cx="438150" cy="417512"/>
          </a:xfrm>
          <a:custGeom>
            <a:avLst/>
            <a:gdLst>
              <a:gd name="T0" fmla="*/ 2147483646 w 10944"/>
              <a:gd name="T1" fmla="*/ 2147483646 h 10652"/>
              <a:gd name="T2" fmla="*/ 2147483646 w 10944"/>
              <a:gd name="T3" fmla="*/ 2147483646 h 10652"/>
              <a:gd name="T4" fmla="*/ 2147483646 w 10944"/>
              <a:gd name="T5" fmla="*/ 2147483646 h 10652"/>
              <a:gd name="T6" fmla="*/ 2147483646 w 10944"/>
              <a:gd name="T7" fmla="*/ 2147483646 h 10652"/>
              <a:gd name="T8" fmla="*/ 2147483646 w 10944"/>
              <a:gd name="T9" fmla="*/ 2147483646 h 10652"/>
              <a:gd name="T10" fmla="*/ 2147483646 w 10944"/>
              <a:gd name="T11" fmla="*/ 2147483646 h 10652"/>
              <a:gd name="T12" fmla="*/ 2147483646 w 10944"/>
              <a:gd name="T13" fmla="*/ 2147483646 h 10652"/>
              <a:gd name="T14" fmla="*/ 2147483646 w 10944"/>
              <a:gd name="T15" fmla="*/ 2147483646 h 10652"/>
              <a:gd name="T16" fmla="*/ 2147483646 w 10944"/>
              <a:gd name="T17" fmla="*/ 2147483646 h 10652"/>
              <a:gd name="T18" fmla="*/ 2147483646 w 10944"/>
              <a:gd name="T19" fmla="*/ 2147483646 h 10652"/>
              <a:gd name="T20" fmla="*/ 2147483646 w 10944"/>
              <a:gd name="T21" fmla="*/ 2147483646 h 10652"/>
              <a:gd name="T22" fmla="*/ 2147483646 w 10944"/>
              <a:gd name="T23" fmla="*/ 2147483646 h 10652"/>
              <a:gd name="T24" fmla="*/ 2147483646 w 10944"/>
              <a:gd name="T25" fmla="*/ 2147483646 h 10652"/>
              <a:gd name="T26" fmla="*/ 2147483646 w 10944"/>
              <a:gd name="T27" fmla="*/ 2147483646 h 10652"/>
              <a:gd name="T28" fmla="*/ 2147483646 w 10944"/>
              <a:gd name="T29" fmla="*/ 2147483646 h 10652"/>
              <a:gd name="T30" fmla="*/ 2147483646 w 10944"/>
              <a:gd name="T31" fmla="*/ 2147483646 h 10652"/>
              <a:gd name="T32" fmla="*/ 2147483646 w 10944"/>
              <a:gd name="T33" fmla="*/ 2147483646 h 10652"/>
              <a:gd name="T34" fmla="*/ 2147483646 w 10944"/>
              <a:gd name="T35" fmla="*/ 2147483646 h 10652"/>
              <a:gd name="T36" fmla="*/ 2147483646 w 10944"/>
              <a:gd name="T37" fmla="*/ 2147483646 h 10652"/>
              <a:gd name="T38" fmla="*/ 2147483646 w 10944"/>
              <a:gd name="T39" fmla="*/ 2147483646 h 10652"/>
              <a:gd name="T40" fmla="*/ 2147483646 w 10944"/>
              <a:gd name="T41" fmla="*/ 2147483646 h 10652"/>
              <a:gd name="T42" fmla="*/ 2147483646 w 10944"/>
              <a:gd name="T43" fmla="*/ 2147483646 h 10652"/>
              <a:gd name="T44" fmla="*/ 2147483646 w 10944"/>
              <a:gd name="T45" fmla="*/ 2147483646 h 10652"/>
              <a:gd name="T46" fmla="*/ 2147483646 w 10944"/>
              <a:gd name="T47" fmla="*/ 2147483646 h 10652"/>
              <a:gd name="T48" fmla="*/ 2147483646 w 10944"/>
              <a:gd name="T49" fmla="*/ 2147483646 h 10652"/>
              <a:gd name="T50" fmla="*/ 2147483646 w 10944"/>
              <a:gd name="T51" fmla="*/ 2147483646 h 10652"/>
              <a:gd name="T52" fmla="*/ 2147483646 w 10944"/>
              <a:gd name="T53" fmla="*/ 2147483646 h 10652"/>
              <a:gd name="T54" fmla="*/ 2147483646 w 10944"/>
              <a:gd name="T55" fmla="*/ 2147483646 h 10652"/>
              <a:gd name="T56" fmla="*/ 2147483646 w 10944"/>
              <a:gd name="T57" fmla="*/ 2147483646 h 10652"/>
              <a:gd name="T58" fmla="*/ 2147483646 w 10944"/>
              <a:gd name="T59" fmla="*/ 2147483646 h 10652"/>
              <a:gd name="T60" fmla="*/ 2147483646 w 10944"/>
              <a:gd name="T61" fmla="*/ 2147483646 h 10652"/>
              <a:gd name="T62" fmla="*/ 2147483646 w 10944"/>
              <a:gd name="T63" fmla="*/ 2147483646 h 10652"/>
              <a:gd name="T64" fmla="*/ 2147483646 w 10944"/>
              <a:gd name="T65" fmla="*/ 2147483646 h 10652"/>
              <a:gd name="T66" fmla="*/ 2147483646 w 10944"/>
              <a:gd name="T67" fmla="*/ 2147483646 h 10652"/>
              <a:gd name="T68" fmla="*/ 2147483646 w 10944"/>
              <a:gd name="T69" fmla="*/ 2147483646 h 10652"/>
              <a:gd name="T70" fmla="*/ 2147483646 w 10944"/>
              <a:gd name="T71" fmla="*/ 2147483646 h 10652"/>
              <a:gd name="T72" fmla="*/ 2147483646 w 10944"/>
              <a:gd name="T73" fmla="*/ 2147483646 h 10652"/>
              <a:gd name="T74" fmla="*/ 2147483646 w 10944"/>
              <a:gd name="T75" fmla="*/ 2147483646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8" name="Freeform 296"/>
          <p:cNvSpPr>
            <a:spLocks/>
          </p:cNvSpPr>
          <p:nvPr/>
        </p:nvSpPr>
        <p:spPr bwMode="auto">
          <a:xfrm>
            <a:off x="6264275" y="3657600"/>
            <a:ext cx="730250" cy="890588"/>
          </a:xfrm>
          <a:custGeom>
            <a:avLst/>
            <a:gdLst>
              <a:gd name="T0" fmla="*/ 639173 w 10736"/>
              <a:gd name="T1" fmla="*/ 413856 h 10000"/>
              <a:gd name="T2" fmla="*/ 649104 w 10736"/>
              <a:gd name="T3" fmla="*/ 463284 h 10000"/>
              <a:gd name="T4" fmla="*/ 730250 w 10736"/>
              <a:gd name="T5" fmla="*/ 360688 h 10000"/>
              <a:gd name="T6" fmla="*/ 720523 w 10736"/>
              <a:gd name="T7" fmla="*/ 301019 h 10000"/>
              <a:gd name="T8" fmla="*/ 683929 w 10736"/>
              <a:gd name="T9" fmla="*/ 248474 h 10000"/>
              <a:gd name="T10" fmla="*/ 617271 w 10736"/>
              <a:gd name="T11" fmla="*/ 226209 h 10000"/>
              <a:gd name="T12" fmla="*/ 598089 w 10736"/>
              <a:gd name="T13" fmla="*/ 287927 h 10000"/>
              <a:gd name="T14" fmla="*/ 573875 w 10736"/>
              <a:gd name="T15" fmla="*/ 308054 h 10000"/>
              <a:gd name="T16" fmla="*/ 561971 w 10736"/>
              <a:gd name="T17" fmla="*/ 280446 h 10000"/>
              <a:gd name="T18" fmla="*/ 493408 w 10736"/>
              <a:gd name="T19" fmla="*/ 280713 h 10000"/>
              <a:gd name="T20" fmla="*/ 463072 w 10736"/>
              <a:gd name="T21" fmla="*/ 308856 h 10000"/>
              <a:gd name="T22" fmla="*/ 417499 w 10736"/>
              <a:gd name="T23" fmla="*/ 299505 h 10000"/>
              <a:gd name="T24" fmla="*/ 288400 w 10736"/>
              <a:gd name="T25" fmla="*/ 243309 h 10000"/>
              <a:gd name="T26" fmla="*/ 273232 w 10736"/>
              <a:gd name="T27" fmla="*/ 168410 h 10000"/>
              <a:gd name="T28" fmla="*/ 273232 w 10736"/>
              <a:gd name="T29" fmla="*/ 102952 h 10000"/>
              <a:gd name="T30" fmla="*/ 287924 w 10736"/>
              <a:gd name="T31" fmla="*/ 53524 h 10000"/>
              <a:gd name="T32" fmla="*/ 242895 w 10736"/>
              <a:gd name="T33" fmla="*/ 0 h 10000"/>
              <a:gd name="T34" fmla="*/ 220109 w 10736"/>
              <a:gd name="T35" fmla="*/ 9351 h 10000"/>
              <a:gd name="T36" fmla="*/ 144200 w 10736"/>
              <a:gd name="T37" fmla="*/ 37405 h 10000"/>
              <a:gd name="T38" fmla="*/ 166986 w 10736"/>
              <a:gd name="T39" fmla="*/ 102952 h 10000"/>
              <a:gd name="T40" fmla="*/ 136650 w 10736"/>
              <a:gd name="T41" fmla="*/ 187202 h 10000"/>
              <a:gd name="T42" fmla="*/ 60741 w 10736"/>
              <a:gd name="T43" fmla="*/ 271362 h 10000"/>
              <a:gd name="T44" fmla="*/ 53123 w 10736"/>
              <a:gd name="T45" fmla="*/ 336909 h 10000"/>
              <a:gd name="T46" fmla="*/ 45573 w 10736"/>
              <a:gd name="T47" fmla="*/ 393016 h 10000"/>
              <a:gd name="T48" fmla="*/ 0 w 10736"/>
              <a:gd name="T49" fmla="*/ 411719 h 10000"/>
              <a:gd name="T50" fmla="*/ 53123 w 10736"/>
              <a:gd name="T51" fmla="*/ 495968 h 10000"/>
              <a:gd name="T52" fmla="*/ 113795 w 10736"/>
              <a:gd name="T53" fmla="*/ 636325 h 10000"/>
              <a:gd name="T54" fmla="*/ 174536 w 10736"/>
              <a:gd name="T55" fmla="*/ 796987 h 10000"/>
              <a:gd name="T56" fmla="*/ 220109 w 10736"/>
              <a:gd name="T57" fmla="*/ 890588 h 10000"/>
              <a:gd name="T58" fmla="*/ 273232 w 10736"/>
              <a:gd name="T59" fmla="*/ 815690 h 10000"/>
              <a:gd name="T60" fmla="*/ 288400 w 10736"/>
              <a:gd name="T61" fmla="*/ 712827 h 10000"/>
              <a:gd name="T62" fmla="*/ 349141 w 10736"/>
              <a:gd name="T63" fmla="*/ 598920 h 10000"/>
              <a:gd name="T64" fmla="*/ 451577 w 10736"/>
              <a:gd name="T65" fmla="*/ 523220 h 10000"/>
              <a:gd name="T66" fmla="*/ 548368 w 10736"/>
              <a:gd name="T67" fmla="*/ 472546 h 10000"/>
              <a:gd name="T68" fmla="*/ 541022 w 10736"/>
              <a:gd name="T69" fmla="*/ 391235 h 10000"/>
              <a:gd name="T70" fmla="*/ 572106 w 10736"/>
              <a:gd name="T71" fmla="*/ 376541 h 1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85" name="Freeform 297"/>
          <p:cNvSpPr>
            <a:spLocks/>
          </p:cNvSpPr>
          <p:nvPr/>
        </p:nvSpPr>
        <p:spPr bwMode="auto">
          <a:xfrm>
            <a:off x="6002338" y="3625850"/>
            <a:ext cx="354012" cy="274638"/>
          </a:xfrm>
          <a:custGeom>
            <a:avLst/>
            <a:gdLst>
              <a:gd name="T0" fmla="*/ 2147483646 w 10348"/>
              <a:gd name="T1" fmla="*/ 2147483646 h 11017"/>
              <a:gd name="T2" fmla="*/ 2147483646 w 10348"/>
              <a:gd name="T3" fmla="*/ 2147483646 h 11017"/>
              <a:gd name="T4" fmla="*/ 2147483646 w 10348"/>
              <a:gd name="T5" fmla="*/ 2147483646 h 11017"/>
              <a:gd name="T6" fmla="*/ 2147483646 w 10348"/>
              <a:gd name="T7" fmla="*/ 2147483646 h 11017"/>
              <a:gd name="T8" fmla="*/ 2147483646 w 10348"/>
              <a:gd name="T9" fmla="*/ 0 h 11017"/>
              <a:gd name="T10" fmla="*/ 2147483646 w 10348"/>
              <a:gd name="T11" fmla="*/ 2147483646 h 11017"/>
              <a:gd name="T12" fmla="*/ 2147483646 w 10348"/>
              <a:gd name="T13" fmla="*/ 2147483646 h 11017"/>
              <a:gd name="T14" fmla="*/ 2147483646 w 10348"/>
              <a:gd name="T15" fmla="*/ 2147483646 h 11017"/>
              <a:gd name="T16" fmla="*/ 2147483646 w 10348"/>
              <a:gd name="T17" fmla="*/ 2147483646 h 11017"/>
              <a:gd name="T18" fmla="*/ 2147483646 w 10348"/>
              <a:gd name="T19" fmla="*/ 2147483646 h 11017"/>
              <a:gd name="T20" fmla="*/ 2147483646 w 10348"/>
              <a:gd name="T21" fmla="*/ 2147483646 h 11017"/>
              <a:gd name="T22" fmla="*/ 2147483646 w 10348"/>
              <a:gd name="T23" fmla="*/ 2147483646 h 11017"/>
              <a:gd name="T24" fmla="*/ 2147483646 w 10348"/>
              <a:gd name="T25" fmla="*/ 2147483646 h 11017"/>
              <a:gd name="T26" fmla="*/ 2147483646 w 10348"/>
              <a:gd name="T27" fmla="*/ 2147483646 h 11017"/>
              <a:gd name="T28" fmla="*/ 2147483646 w 10348"/>
              <a:gd name="T29" fmla="*/ 2147483646 h 11017"/>
              <a:gd name="T30" fmla="*/ 2147483646 w 10348"/>
              <a:gd name="T31" fmla="*/ 2147483646 h 11017"/>
              <a:gd name="T32" fmla="*/ 2147483646 w 10348"/>
              <a:gd name="T33" fmla="*/ 2147483646 h 11017"/>
              <a:gd name="T34" fmla="*/ 2147483646 w 10348"/>
              <a:gd name="T35" fmla="*/ 2147483646 h 11017"/>
              <a:gd name="T36" fmla="*/ 0 w 10348"/>
              <a:gd name="T37" fmla="*/ 2147483646 h 11017"/>
              <a:gd name="T38" fmla="*/ 2147483646 w 10348"/>
              <a:gd name="T39" fmla="*/ 2147483646 h 11017"/>
              <a:gd name="T40" fmla="*/ 2147483646 w 10348"/>
              <a:gd name="T41" fmla="*/ 2147483646 h 11017"/>
              <a:gd name="T42" fmla="*/ 2147483646 w 10348"/>
              <a:gd name="T43" fmla="*/ 2147483646 h 11017"/>
              <a:gd name="T44" fmla="*/ 2147483646 w 10348"/>
              <a:gd name="T45" fmla="*/ 2147483646 h 11017"/>
              <a:gd name="T46" fmla="*/ 2147483646 w 10348"/>
              <a:gd name="T47" fmla="*/ 2147483646 h 11017"/>
              <a:gd name="T48" fmla="*/ 2147483646 w 10348"/>
              <a:gd name="T49" fmla="*/ 2147483646 h 11017"/>
              <a:gd name="T50" fmla="*/ 2147483646 w 10348"/>
              <a:gd name="T51" fmla="*/ 2147483646 h 11017"/>
              <a:gd name="T52" fmla="*/ 2147483646 w 10348"/>
              <a:gd name="T53" fmla="*/ 2147483646 h 11017"/>
              <a:gd name="T54" fmla="*/ 2147483646 w 10348"/>
              <a:gd name="T55" fmla="*/ 2147483646 h 11017"/>
              <a:gd name="T56" fmla="*/ 2147483646 w 10348"/>
              <a:gd name="T57" fmla="*/ 2147483646 h 11017"/>
              <a:gd name="T58" fmla="*/ 2147483646 w 10348"/>
              <a:gd name="T59" fmla="*/ 2147483646 h 11017"/>
              <a:gd name="T60" fmla="*/ 2147483646 w 10348"/>
              <a:gd name="T61" fmla="*/ 2147483646 h 11017"/>
              <a:gd name="T62" fmla="*/ 2147483646 w 10348"/>
              <a:gd name="T63" fmla="*/ 2147483646 h 11017"/>
              <a:gd name="T64" fmla="*/ 2147483646 w 10348"/>
              <a:gd name="T65" fmla="*/ 2147483646 h 11017"/>
              <a:gd name="T66" fmla="*/ 2147483646 w 10348"/>
              <a:gd name="T67" fmla="*/ 2147483646 h 11017"/>
              <a:gd name="T68" fmla="*/ 2147483646 w 10348"/>
              <a:gd name="T69" fmla="*/ 2147483646 h 11017"/>
              <a:gd name="T70" fmla="*/ 2147483646 w 10348"/>
              <a:gd name="T71" fmla="*/ 2147483646 h 11017"/>
              <a:gd name="T72" fmla="*/ 2147483646 w 10348"/>
              <a:gd name="T73" fmla="*/ 2147483646 h 11017"/>
              <a:gd name="T74" fmla="*/ 2147483646 w 10348"/>
              <a:gd name="T75" fmla="*/ 2147483646 h 11017"/>
              <a:gd name="T76" fmla="*/ 2147483646 w 10348"/>
              <a:gd name="T77" fmla="*/ 2147483646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6" name="Freeform 298"/>
          <p:cNvSpPr>
            <a:spLocks/>
          </p:cNvSpPr>
          <p:nvPr/>
        </p:nvSpPr>
        <p:spPr bwMode="auto">
          <a:xfrm>
            <a:off x="6797675" y="4035425"/>
            <a:ext cx="112713" cy="138113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0 h 78"/>
              <a:gd name="T10" fmla="*/ 2147483646 w 90"/>
              <a:gd name="T11" fmla="*/ 0 h 78"/>
              <a:gd name="T12" fmla="*/ 2147483646 w 90"/>
              <a:gd name="T13" fmla="*/ 2147483646 h 78"/>
              <a:gd name="T14" fmla="*/ 0 w 90"/>
              <a:gd name="T15" fmla="*/ 2147483646 h 78"/>
              <a:gd name="T16" fmla="*/ 2147483646 w 90"/>
              <a:gd name="T17" fmla="*/ 2147483646 h 78"/>
              <a:gd name="T18" fmla="*/ 2147483646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7" name="Freeform 331"/>
          <p:cNvSpPr>
            <a:spLocks/>
          </p:cNvSpPr>
          <p:nvPr/>
        </p:nvSpPr>
        <p:spPr bwMode="auto">
          <a:xfrm>
            <a:off x="6554788" y="3852863"/>
            <a:ext cx="214312" cy="120650"/>
          </a:xfrm>
          <a:custGeom>
            <a:avLst/>
            <a:gdLst>
              <a:gd name="T0" fmla="*/ 2147483646 w 10000"/>
              <a:gd name="T1" fmla="*/ 2147483646 h 11631"/>
              <a:gd name="T2" fmla="*/ 2147483646 w 10000"/>
              <a:gd name="T3" fmla="*/ 2147483646 h 11631"/>
              <a:gd name="T4" fmla="*/ 2147483646 w 10000"/>
              <a:gd name="T5" fmla="*/ 2147483646 h 11631"/>
              <a:gd name="T6" fmla="*/ 2147483646 w 10000"/>
              <a:gd name="T7" fmla="*/ 0 h 11631"/>
              <a:gd name="T8" fmla="*/ 0 w 10000"/>
              <a:gd name="T9" fmla="*/ 2147483646 h 11631"/>
              <a:gd name="T10" fmla="*/ 2147483646 w 10000"/>
              <a:gd name="T11" fmla="*/ 2147483646 h 11631"/>
              <a:gd name="T12" fmla="*/ 2147483646 w 10000"/>
              <a:gd name="T13" fmla="*/ 2147483646 h 11631"/>
              <a:gd name="T14" fmla="*/ 2147483646 w 10000"/>
              <a:gd name="T15" fmla="*/ 2147483646 h 11631"/>
              <a:gd name="T16" fmla="*/ 2147483646 w 10000"/>
              <a:gd name="T17" fmla="*/ 2147483646 h 11631"/>
              <a:gd name="T18" fmla="*/ 2147483646 w 10000"/>
              <a:gd name="T19" fmla="*/ 2147483646 h 11631"/>
              <a:gd name="T20" fmla="*/ 2147483646 w 10000"/>
              <a:gd name="T21" fmla="*/ 2147483646 h 11631"/>
              <a:gd name="T22" fmla="*/ 2147483646 w 10000"/>
              <a:gd name="T23" fmla="*/ 2147483646 h 11631"/>
              <a:gd name="T24" fmla="*/ 2147483646 w 10000"/>
              <a:gd name="T25" fmla="*/ 2147483646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8" name="Freeform 447"/>
          <p:cNvSpPr>
            <a:spLocks/>
          </p:cNvSpPr>
          <p:nvPr/>
        </p:nvSpPr>
        <p:spPr bwMode="auto">
          <a:xfrm>
            <a:off x="6902450" y="3989388"/>
            <a:ext cx="269875" cy="488950"/>
          </a:xfrm>
          <a:custGeom>
            <a:avLst/>
            <a:gdLst>
              <a:gd name="T0" fmla="*/ 2147483646 w 12864"/>
              <a:gd name="T1" fmla="*/ 0 h 10000"/>
              <a:gd name="T2" fmla="*/ 2147483646 w 12864"/>
              <a:gd name="T3" fmla="*/ 2147483646 h 10000"/>
              <a:gd name="T4" fmla="*/ 2147483646 w 12864"/>
              <a:gd name="T5" fmla="*/ 2147483646 h 10000"/>
              <a:gd name="T6" fmla="*/ 2147483646 w 12864"/>
              <a:gd name="T7" fmla="*/ 2147483646 h 10000"/>
              <a:gd name="T8" fmla="*/ 2147483646 w 12864"/>
              <a:gd name="T9" fmla="*/ 2147483646 h 10000"/>
              <a:gd name="T10" fmla="*/ 2147483646 w 12864"/>
              <a:gd name="T11" fmla="*/ 2147483646 h 10000"/>
              <a:gd name="T12" fmla="*/ 0 w 12864"/>
              <a:gd name="T13" fmla="*/ 2147483646 h 10000"/>
              <a:gd name="T14" fmla="*/ 2147483646 w 12864"/>
              <a:gd name="T15" fmla="*/ 2147483646 h 10000"/>
              <a:gd name="T16" fmla="*/ 2147483646 w 12864"/>
              <a:gd name="T17" fmla="*/ 2147483646 h 10000"/>
              <a:gd name="T18" fmla="*/ 2147483646 w 12864"/>
              <a:gd name="T19" fmla="*/ 2147483646 h 10000"/>
              <a:gd name="T20" fmla="*/ 2147483646 w 12864"/>
              <a:gd name="T21" fmla="*/ 2147483646 h 10000"/>
              <a:gd name="T22" fmla="*/ 2147483646 w 12864"/>
              <a:gd name="T23" fmla="*/ 2147483646 h 10000"/>
              <a:gd name="T24" fmla="*/ 2147483646 w 12864"/>
              <a:gd name="T25" fmla="*/ 2147483646 h 10000"/>
              <a:gd name="T26" fmla="*/ 2147483646 w 12864"/>
              <a:gd name="T27" fmla="*/ 2147483646 h 10000"/>
              <a:gd name="T28" fmla="*/ 2147483646 w 12864"/>
              <a:gd name="T29" fmla="*/ 2147483646 h 10000"/>
              <a:gd name="T30" fmla="*/ 2147483646 w 12864"/>
              <a:gd name="T31" fmla="*/ 2147483646 h 10000"/>
              <a:gd name="T32" fmla="*/ 2147483646 w 12864"/>
              <a:gd name="T33" fmla="*/ 2147483646 h 10000"/>
              <a:gd name="T34" fmla="*/ 2147483646 w 12864"/>
              <a:gd name="T35" fmla="*/ 2147483646 h 10000"/>
              <a:gd name="T36" fmla="*/ 2147483646 w 12864"/>
              <a:gd name="T37" fmla="*/ 2147483646 h 10000"/>
              <a:gd name="T38" fmla="*/ 2147483646 w 12864"/>
              <a:gd name="T39" fmla="*/ 2147483646 h 10000"/>
              <a:gd name="T40" fmla="*/ 2147483646 w 12864"/>
              <a:gd name="T41" fmla="*/ 2147483646 h 10000"/>
              <a:gd name="T42" fmla="*/ 2147483646 w 12864"/>
              <a:gd name="T43" fmla="*/ 2147483646 h 10000"/>
              <a:gd name="T44" fmla="*/ 2147483646 w 12864"/>
              <a:gd name="T45" fmla="*/ 2147483646 h 10000"/>
              <a:gd name="T46" fmla="*/ 2147483646 w 12864"/>
              <a:gd name="T47" fmla="*/ 2147483646 h 10000"/>
              <a:gd name="T48" fmla="*/ 2147483646 w 12864"/>
              <a:gd name="T49" fmla="*/ 2147483646 h 10000"/>
              <a:gd name="T50" fmla="*/ 2147483646 w 12864"/>
              <a:gd name="T51" fmla="*/ 2147483646 h 10000"/>
              <a:gd name="T52" fmla="*/ 2147483646 w 12864"/>
              <a:gd name="T53" fmla="*/ 2147483646 h 10000"/>
              <a:gd name="T54" fmla="*/ 2147483646 w 12864"/>
              <a:gd name="T55" fmla="*/ 2147483646 h 10000"/>
              <a:gd name="T56" fmla="*/ 2147483646 w 12864"/>
              <a:gd name="T57" fmla="*/ 2147483646 h 10000"/>
              <a:gd name="T58" fmla="*/ 2147483646 w 12864"/>
              <a:gd name="T59" fmla="*/ 2147483646 h 10000"/>
              <a:gd name="T60" fmla="*/ 2147483646 w 12864"/>
              <a:gd name="T61" fmla="*/ 2147483646 h 10000"/>
              <a:gd name="T62" fmla="*/ 2147483646 w 12864"/>
              <a:gd name="T63" fmla="*/ 2147483646 h 10000"/>
              <a:gd name="T64" fmla="*/ 2147483646 w 12864"/>
              <a:gd name="T65" fmla="*/ 2147483646 h 10000"/>
              <a:gd name="T66" fmla="*/ 2147483646 w 12864"/>
              <a:gd name="T67" fmla="*/ 2147483646 h 10000"/>
              <a:gd name="T68" fmla="*/ 2147483646 w 12864"/>
              <a:gd name="T69" fmla="*/ 2147483646 h 10000"/>
              <a:gd name="T70" fmla="*/ 2147483646 w 12864"/>
              <a:gd name="T71" fmla="*/ 2147483646 h 10000"/>
              <a:gd name="T72" fmla="*/ 2147483646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9" name="Freeform 241"/>
          <p:cNvSpPr>
            <a:spLocks/>
          </p:cNvSpPr>
          <p:nvPr/>
        </p:nvSpPr>
        <p:spPr bwMode="auto">
          <a:xfrm>
            <a:off x="6789738" y="3922713"/>
            <a:ext cx="88900" cy="49212"/>
          </a:xfrm>
          <a:custGeom>
            <a:avLst/>
            <a:gdLst>
              <a:gd name="T0" fmla="*/ 0 w 348468"/>
              <a:gd name="T1" fmla="*/ 10 h 191264"/>
              <a:gd name="T2" fmla="*/ 7 w 348468"/>
              <a:gd name="T3" fmla="*/ 14 h 191264"/>
              <a:gd name="T4" fmla="*/ 11 w 348468"/>
              <a:gd name="T5" fmla="*/ 12 h 191264"/>
              <a:gd name="T6" fmla="*/ 15 w 348468"/>
              <a:gd name="T7" fmla="*/ 14 h 191264"/>
              <a:gd name="T8" fmla="*/ 23 w 348468"/>
              <a:gd name="T9" fmla="*/ 13 h 191264"/>
              <a:gd name="T10" fmla="*/ 24 w 348468"/>
              <a:gd name="T11" fmla="*/ 8 h 191264"/>
              <a:gd name="T12" fmla="*/ 18 w 348468"/>
              <a:gd name="T13" fmla="*/ 1 h 191264"/>
              <a:gd name="T14" fmla="*/ 12 w 348468"/>
              <a:gd name="T15" fmla="*/ 2 h 191264"/>
              <a:gd name="T16" fmla="*/ 8 w 348468"/>
              <a:gd name="T17" fmla="*/ 0 h 191264"/>
              <a:gd name="T18" fmla="*/ 2 w 348468"/>
              <a:gd name="T19" fmla="*/ 5 h 191264"/>
              <a:gd name="T20" fmla="*/ 0 w 348468"/>
              <a:gd name="T21" fmla="*/ 10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0" name="Freeform 448"/>
          <p:cNvSpPr>
            <a:spLocks/>
          </p:cNvSpPr>
          <p:nvPr/>
        </p:nvSpPr>
        <p:spPr bwMode="auto">
          <a:xfrm>
            <a:off x="7129463" y="4565650"/>
            <a:ext cx="128587" cy="147638"/>
          </a:xfrm>
          <a:custGeom>
            <a:avLst/>
            <a:gdLst>
              <a:gd name="T0" fmla="*/ 0 w 675"/>
              <a:gd name="T1" fmla="*/ 2147483646 h 773"/>
              <a:gd name="T2" fmla="*/ 2147483646 w 675"/>
              <a:gd name="T3" fmla="*/ 2147483646 h 773"/>
              <a:gd name="T4" fmla="*/ 2147483646 w 675"/>
              <a:gd name="T5" fmla="*/ 2147483646 h 773"/>
              <a:gd name="T6" fmla="*/ 2147483646 w 675"/>
              <a:gd name="T7" fmla="*/ 2147483646 h 773"/>
              <a:gd name="T8" fmla="*/ 2147483646 w 675"/>
              <a:gd name="T9" fmla="*/ 2147483646 h 773"/>
              <a:gd name="T10" fmla="*/ 2147483646 w 675"/>
              <a:gd name="T11" fmla="*/ 2147483646 h 773"/>
              <a:gd name="T12" fmla="*/ 2147483646 w 675"/>
              <a:gd name="T13" fmla="*/ 2147483646 h 773"/>
              <a:gd name="T14" fmla="*/ 2147483646 w 675"/>
              <a:gd name="T15" fmla="*/ 2147483646 h 773"/>
              <a:gd name="T16" fmla="*/ 2147483646 w 675"/>
              <a:gd name="T17" fmla="*/ 2147483646 h 773"/>
              <a:gd name="T18" fmla="*/ 2147483646 w 675"/>
              <a:gd name="T19" fmla="*/ 2147483646 h 773"/>
              <a:gd name="T20" fmla="*/ 2147483646 w 675"/>
              <a:gd name="T21" fmla="*/ 2147483646 h 773"/>
              <a:gd name="T22" fmla="*/ 2147483646 w 675"/>
              <a:gd name="T23" fmla="*/ 2147483646 h 773"/>
              <a:gd name="T24" fmla="*/ 2147483646 w 675"/>
              <a:gd name="T25" fmla="*/ 2147483646 h 773"/>
              <a:gd name="T26" fmla="*/ 2147483646 w 675"/>
              <a:gd name="T27" fmla="*/ 0 h 773"/>
              <a:gd name="T28" fmla="*/ 0 w 675"/>
              <a:gd name="T29" fmla="*/ 2147483646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1" name="Freeform 330"/>
          <p:cNvSpPr>
            <a:spLocks/>
          </p:cNvSpPr>
          <p:nvPr/>
        </p:nvSpPr>
        <p:spPr bwMode="auto">
          <a:xfrm>
            <a:off x="7164388" y="4108450"/>
            <a:ext cx="200025" cy="392113"/>
          </a:xfrm>
          <a:custGeom>
            <a:avLst/>
            <a:gdLst>
              <a:gd name="T0" fmla="*/ 2147483646 w 138"/>
              <a:gd name="T1" fmla="*/ 0 h 271"/>
              <a:gd name="T2" fmla="*/ 2147483646 w 138"/>
              <a:gd name="T3" fmla="*/ 0 h 271"/>
              <a:gd name="T4" fmla="*/ 0 w 138"/>
              <a:gd name="T5" fmla="*/ 2147483646 h 271"/>
              <a:gd name="T6" fmla="*/ 2147483646 w 138"/>
              <a:gd name="T7" fmla="*/ 2147483646 h 271"/>
              <a:gd name="T8" fmla="*/ 2147483646 w 138"/>
              <a:gd name="T9" fmla="*/ 2147483646 h 271"/>
              <a:gd name="T10" fmla="*/ 2147483646 w 138"/>
              <a:gd name="T11" fmla="*/ 2147483646 h 271"/>
              <a:gd name="T12" fmla="*/ 2147483646 w 138"/>
              <a:gd name="T13" fmla="*/ 2147483646 h 271"/>
              <a:gd name="T14" fmla="*/ 2147483646 w 138"/>
              <a:gd name="T15" fmla="*/ 2147483646 h 271"/>
              <a:gd name="T16" fmla="*/ 2147483646 w 138"/>
              <a:gd name="T17" fmla="*/ 2147483646 h 271"/>
              <a:gd name="T18" fmla="*/ 2147483646 w 138"/>
              <a:gd name="T19" fmla="*/ 2147483646 h 271"/>
              <a:gd name="T20" fmla="*/ 2147483646 w 138"/>
              <a:gd name="T21" fmla="*/ 2147483646 h 271"/>
              <a:gd name="T22" fmla="*/ 2147483646 w 138"/>
              <a:gd name="T23" fmla="*/ 2147483646 h 271"/>
              <a:gd name="T24" fmla="*/ 2147483646 w 138"/>
              <a:gd name="T25" fmla="*/ 2147483646 h 271"/>
              <a:gd name="T26" fmla="*/ 2147483646 w 138"/>
              <a:gd name="T27" fmla="*/ 2147483646 h 271"/>
              <a:gd name="T28" fmla="*/ 2147483646 w 138"/>
              <a:gd name="T29" fmla="*/ 2147483646 h 271"/>
              <a:gd name="T30" fmla="*/ 2147483646 w 138"/>
              <a:gd name="T31" fmla="*/ 2147483646 h 271"/>
              <a:gd name="T32" fmla="*/ 2147483646 w 138"/>
              <a:gd name="T33" fmla="*/ 2147483646 h 271"/>
              <a:gd name="T34" fmla="*/ 2147483646 w 138"/>
              <a:gd name="T35" fmla="*/ 2147483646 h 271"/>
              <a:gd name="T36" fmla="*/ 2147483646 w 138"/>
              <a:gd name="T37" fmla="*/ 2147483646 h 271"/>
              <a:gd name="T38" fmla="*/ 2147483646 w 138"/>
              <a:gd name="T39" fmla="*/ 2147483646 h 271"/>
              <a:gd name="T40" fmla="*/ 2147483646 w 138"/>
              <a:gd name="T41" fmla="*/ 2147483646 h 271"/>
              <a:gd name="T42" fmla="*/ 2147483646 w 138"/>
              <a:gd name="T43" fmla="*/ 2147483646 h 271"/>
              <a:gd name="T44" fmla="*/ 2147483646 w 138"/>
              <a:gd name="T45" fmla="*/ 2147483646 h 271"/>
              <a:gd name="T46" fmla="*/ 2147483646 w 138"/>
              <a:gd name="T47" fmla="*/ 2147483646 h 271"/>
              <a:gd name="T48" fmla="*/ 2147483646 w 138"/>
              <a:gd name="T49" fmla="*/ 2147483646 h 271"/>
              <a:gd name="T50" fmla="*/ 2147483646 w 138"/>
              <a:gd name="T51" fmla="*/ 2147483646 h 271"/>
              <a:gd name="T52" fmla="*/ 2147483646 w 138"/>
              <a:gd name="T53" fmla="*/ 2147483646 h 271"/>
              <a:gd name="T54" fmla="*/ 2147483646 w 138"/>
              <a:gd name="T55" fmla="*/ 2147483646 h 271"/>
              <a:gd name="T56" fmla="*/ 2147483646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2" name="Freeform 446"/>
          <p:cNvSpPr>
            <a:spLocks/>
          </p:cNvSpPr>
          <p:nvPr/>
        </p:nvSpPr>
        <p:spPr bwMode="auto">
          <a:xfrm>
            <a:off x="7035800" y="4173538"/>
            <a:ext cx="222250" cy="400050"/>
          </a:xfrm>
          <a:custGeom>
            <a:avLst/>
            <a:gdLst>
              <a:gd name="T0" fmla="*/ 2147483646 w 107"/>
              <a:gd name="T1" fmla="*/ 2147483646 h 190"/>
              <a:gd name="T2" fmla="*/ 0 w 107"/>
              <a:gd name="T3" fmla="*/ 2147483646 h 190"/>
              <a:gd name="T4" fmla="*/ 2147483646 w 107"/>
              <a:gd name="T5" fmla="*/ 2147483646 h 190"/>
              <a:gd name="T6" fmla="*/ 2147483646 w 107"/>
              <a:gd name="T7" fmla="*/ 2147483646 h 190"/>
              <a:gd name="T8" fmla="*/ 2147483646 w 107"/>
              <a:gd name="T9" fmla="*/ 2147483646 h 190"/>
              <a:gd name="T10" fmla="*/ 2147483646 w 107"/>
              <a:gd name="T11" fmla="*/ 2147483646 h 190"/>
              <a:gd name="T12" fmla="*/ 2147483646 w 107"/>
              <a:gd name="T13" fmla="*/ 2147483646 h 190"/>
              <a:gd name="T14" fmla="*/ 2147483646 w 107"/>
              <a:gd name="T15" fmla="*/ 2147483646 h 190"/>
              <a:gd name="T16" fmla="*/ 2147483646 w 107"/>
              <a:gd name="T17" fmla="*/ 2147483646 h 190"/>
              <a:gd name="T18" fmla="*/ 2147483646 w 107"/>
              <a:gd name="T19" fmla="*/ 2147483646 h 190"/>
              <a:gd name="T20" fmla="*/ 2147483646 w 107"/>
              <a:gd name="T21" fmla="*/ 2147483646 h 190"/>
              <a:gd name="T22" fmla="*/ 2147483646 w 107"/>
              <a:gd name="T23" fmla="*/ 2147483646 h 190"/>
              <a:gd name="T24" fmla="*/ 2147483646 w 107"/>
              <a:gd name="T25" fmla="*/ 2147483646 h 190"/>
              <a:gd name="T26" fmla="*/ 2147483646 w 107"/>
              <a:gd name="T27" fmla="*/ 2147483646 h 190"/>
              <a:gd name="T28" fmla="*/ 2147483646 w 107"/>
              <a:gd name="T29" fmla="*/ 2147483646 h 190"/>
              <a:gd name="T30" fmla="*/ 2147483646 w 107"/>
              <a:gd name="T31" fmla="*/ 2147483646 h 190"/>
              <a:gd name="T32" fmla="*/ 2147483646 w 107"/>
              <a:gd name="T33" fmla="*/ 2147483646 h 190"/>
              <a:gd name="T34" fmla="*/ 2147483646 w 107"/>
              <a:gd name="T35" fmla="*/ 2147483646 h 190"/>
              <a:gd name="T36" fmla="*/ 2147483646 w 107"/>
              <a:gd name="T37" fmla="*/ 2147483646 h 190"/>
              <a:gd name="T38" fmla="*/ 2147483646 w 107"/>
              <a:gd name="T39" fmla="*/ 2147483646 h 190"/>
              <a:gd name="T40" fmla="*/ 2147483646 w 107"/>
              <a:gd name="T41" fmla="*/ 2147483646 h 190"/>
              <a:gd name="T42" fmla="*/ 2147483646 w 107"/>
              <a:gd name="T43" fmla="*/ 2147483646 h 190"/>
              <a:gd name="T44" fmla="*/ 2147483646 w 107"/>
              <a:gd name="T45" fmla="*/ 2147483646 h 190"/>
              <a:gd name="T46" fmla="*/ 2147483646 w 107"/>
              <a:gd name="T47" fmla="*/ 2147483646 h 190"/>
              <a:gd name="T48" fmla="*/ 2147483646 w 107"/>
              <a:gd name="T49" fmla="*/ 2147483646 h 190"/>
              <a:gd name="T50" fmla="*/ 2147483646 w 107"/>
              <a:gd name="T51" fmla="*/ 2147483646 h 190"/>
              <a:gd name="T52" fmla="*/ 2147483646 w 107"/>
              <a:gd name="T53" fmla="*/ 2147483646 h 190"/>
              <a:gd name="T54" fmla="*/ 2147483646 w 107"/>
              <a:gd name="T55" fmla="*/ 2147483646 h 190"/>
              <a:gd name="T56" fmla="*/ 2147483646 w 107"/>
              <a:gd name="T57" fmla="*/ 2147483646 h 190"/>
              <a:gd name="T58" fmla="*/ 2147483646 w 107"/>
              <a:gd name="T59" fmla="*/ 0 h 190"/>
              <a:gd name="T60" fmla="*/ 2147483646 w 107"/>
              <a:gd name="T61" fmla="*/ 2147483646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93" name="Freeform 329"/>
          <p:cNvSpPr>
            <a:spLocks/>
          </p:cNvSpPr>
          <p:nvPr/>
        </p:nvSpPr>
        <p:spPr bwMode="auto">
          <a:xfrm>
            <a:off x="7102475" y="4133850"/>
            <a:ext cx="211138" cy="2301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0 h 10000"/>
              <a:gd name="T20" fmla="*/ 2147483646 w 10000"/>
              <a:gd name="T21" fmla="*/ 0 h 10000"/>
              <a:gd name="T22" fmla="*/ 2147483646 w 10000"/>
              <a:gd name="T23" fmla="*/ 2147483646 h 10000"/>
              <a:gd name="T24" fmla="*/ 0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4" name="Freeform 329"/>
          <p:cNvSpPr>
            <a:spLocks/>
          </p:cNvSpPr>
          <p:nvPr/>
        </p:nvSpPr>
        <p:spPr bwMode="auto">
          <a:xfrm>
            <a:off x="7165975" y="4348163"/>
            <a:ext cx="147638" cy="117475"/>
          </a:xfrm>
          <a:custGeom>
            <a:avLst/>
            <a:gdLst>
              <a:gd name="T0" fmla="*/ 2147483646 w 10000"/>
              <a:gd name="T1" fmla="*/ 2147483646 h 6448"/>
              <a:gd name="T2" fmla="*/ 2147483646 w 10000"/>
              <a:gd name="T3" fmla="*/ 2147483646 h 6448"/>
              <a:gd name="T4" fmla="*/ 2147483646 w 10000"/>
              <a:gd name="T5" fmla="*/ 0 h 6448"/>
              <a:gd name="T6" fmla="*/ 2147483646 w 10000"/>
              <a:gd name="T7" fmla="*/ 2147483646 h 6448"/>
              <a:gd name="T8" fmla="*/ 0 w 10000"/>
              <a:gd name="T9" fmla="*/ 2147483646 h 6448"/>
              <a:gd name="T10" fmla="*/ 0 w 10000"/>
              <a:gd name="T11" fmla="*/ 2147483646 h 6448"/>
              <a:gd name="T12" fmla="*/ 2147483646 w 10000"/>
              <a:gd name="T13" fmla="*/ 2147483646 h 6448"/>
              <a:gd name="T14" fmla="*/ 2147483646 w 10000"/>
              <a:gd name="T15" fmla="*/ 2147483646 h 6448"/>
              <a:gd name="T16" fmla="*/ 2147483646 w 10000"/>
              <a:gd name="T17" fmla="*/ 2147483646 h 6448"/>
              <a:gd name="T18" fmla="*/ 2147483646 w 10000"/>
              <a:gd name="T19" fmla="*/ 2147483646 h 6448"/>
              <a:gd name="T20" fmla="*/ 2147483646 w 10000"/>
              <a:gd name="T21" fmla="*/ 2147483646 h 6448"/>
              <a:gd name="T22" fmla="*/ 2147483646 w 10000"/>
              <a:gd name="T23" fmla="*/ 2147483646 h 6448"/>
              <a:gd name="T24" fmla="*/ 2147483646 w 10000"/>
              <a:gd name="T25" fmla="*/ 2147483646 h 6448"/>
              <a:gd name="T26" fmla="*/ 2147483646 w 10000"/>
              <a:gd name="T27" fmla="*/ 2147483646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373" name="Picture 204" descr="O State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73088"/>
            <a:ext cx="70008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4" name="Rectangle 7"/>
          <p:cNvSpPr>
            <a:spLocks noChangeArrowheads="1"/>
          </p:cNvSpPr>
          <p:nvPr/>
        </p:nvSpPr>
        <p:spPr bwMode="auto">
          <a:xfrm>
            <a:off x="828675" y="906463"/>
            <a:ext cx="1541463" cy="460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 sz="200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77584"/>
              </p:ext>
            </p:extLst>
          </p:nvPr>
        </p:nvGraphicFramePr>
        <p:xfrm>
          <a:off x="4648582" y="133367"/>
          <a:ext cx="4282692" cy="6247030"/>
        </p:xfrm>
        <a:graphic>
          <a:graphicData uri="http://schemas.openxmlformats.org/drawingml/2006/table">
            <a:tbl>
              <a:tblPr/>
              <a:tblGrid>
                <a:gridCol w="1622635"/>
                <a:gridCol w="917719"/>
                <a:gridCol w="1103924"/>
                <a:gridCol w="638414"/>
              </a:tblGrid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DEMAND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First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Last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Rachel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Zelon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Guatemala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Isaiah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Nyagumbo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CIMMYT Kenya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Pascal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Kaumbutho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Kendat Kenya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Fred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Kanampiu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IITA, Kenya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Melvin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Siwale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Lusaka Zambia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Terry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Tindall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Lusaka Zambia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Long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USA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Edgar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Ascencio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Julian 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Montoya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Luis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Narro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Assoumane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Maiga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Mali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Christian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Thierfelder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Zimbabwe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Long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DRC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John 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Kruse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Brian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Luff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Indiana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Luis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Narro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Colombia 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Wade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Thomason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Virginia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Joe 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Kejr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Guatemala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Peter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Smith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Kenya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Peter 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Omara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Uganda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Roman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Gordon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Panama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Edgar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Ascencio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Joshua 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Ringer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Asia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Eric 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Lam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Honduras`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Javier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Orellana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Tattaris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CIMMYT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Argemiro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Moreno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Ivan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Ortiz-Monasterio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Mexico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Lynn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Brandenberger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USA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Montoya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CIMMYT 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Gutierrez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Kansas State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Hadi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Ibrahim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Philippines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Leo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Espinoza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Central America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Kevin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Talley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Malawi 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Tom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Herlehy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Rwanda, Tanzania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Francisco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Casares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686</a:t>
                      </a:r>
                    </a:p>
                  </a:txBody>
                  <a:tcPr marL="5263" marR="5263" marT="52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94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94" y="471625"/>
            <a:ext cx="7620000" cy="1933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28" y="4443274"/>
            <a:ext cx="7620000" cy="185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6" y="3090862"/>
            <a:ext cx="2790825" cy="666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6143" y="3254960"/>
            <a:ext cx="5542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Centro </a:t>
            </a:r>
            <a:r>
              <a:rPr lang="en-US" sz="1600" b="1" dirty="0" err="1" smtClean="0">
                <a:latin typeface="+mj-lt"/>
              </a:rPr>
              <a:t>Internacional</a:t>
            </a:r>
            <a:r>
              <a:rPr lang="en-US" sz="1600" b="1" dirty="0" smtClean="0">
                <a:latin typeface="+mj-lt"/>
              </a:rPr>
              <a:t> de </a:t>
            </a:r>
            <a:r>
              <a:rPr lang="en-US" sz="1600" b="1" dirty="0" err="1" smtClean="0">
                <a:latin typeface="+mj-lt"/>
              </a:rPr>
              <a:t>Mejoramiento</a:t>
            </a:r>
            <a:r>
              <a:rPr lang="en-US" sz="1600" b="1" dirty="0" smtClean="0">
                <a:latin typeface="+mj-lt"/>
              </a:rPr>
              <a:t> de </a:t>
            </a:r>
            <a:r>
              <a:rPr lang="en-US" sz="1600" b="1" dirty="0" err="1" smtClean="0">
                <a:latin typeface="+mj-lt"/>
              </a:rPr>
              <a:t>Maiz</a:t>
            </a:r>
            <a:r>
              <a:rPr lang="en-US" sz="1600" b="1" dirty="0" smtClean="0">
                <a:latin typeface="+mj-lt"/>
              </a:rPr>
              <a:t> y </a:t>
            </a:r>
            <a:r>
              <a:rPr lang="en-US" sz="1600" b="1" dirty="0" err="1" smtClean="0">
                <a:latin typeface="+mj-lt"/>
              </a:rPr>
              <a:t>Trigo</a:t>
            </a:r>
            <a:endParaRPr lang="en-US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089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3558746"/>
          </a:xfrm>
        </p:spPr>
      </p:pic>
      <p:sp>
        <p:nvSpPr>
          <p:cNvPr id="5" name="TextBox 4"/>
          <p:cNvSpPr txBox="1"/>
          <p:nvPr/>
        </p:nvSpPr>
        <p:spPr>
          <a:xfrm>
            <a:off x="322409" y="1581254"/>
            <a:ext cx="5343413" cy="5309146"/>
          </a:xfrm>
          <a:prstGeom prst="rect">
            <a:avLst/>
          </a:prstGeom>
          <a:solidFill>
            <a:srgbClr val="92D050">
              <a:alpha val="30980"/>
            </a:srgbClr>
          </a:solidFill>
          <a:ln w="127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800" b="1" dirty="0">
                <a:solidFill>
                  <a:srgbClr val="FFFF00"/>
                </a:solidFill>
              </a:rPr>
              <a:t>Yield influences N demand</a:t>
            </a:r>
          </a:p>
          <a:p>
            <a:pPr>
              <a:lnSpc>
                <a:spcPct val="150000"/>
              </a:lnSpc>
              <a:defRPr/>
            </a:pPr>
            <a:r>
              <a:rPr lang="en-US" sz="1600" dirty="0"/>
              <a:t>	</a:t>
            </a:r>
            <a:r>
              <a:rPr lang="en-US" sz="1600" dirty="0" err="1"/>
              <a:t>Lory</a:t>
            </a:r>
            <a:r>
              <a:rPr lang="en-US" sz="1600" dirty="0"/>
              <a:t> and Scharf (2003),  </a:t>
            </a:r>
            <a:r>
              <a:rPr lang="en-US" sz="1600" dirty="0" err="1"/>
              <a:t>Agron</a:t>
            </a:r>
            <a:r>
              <a:rPr lang="en-US" sz="1600" dirty="0"/>
              <a:t>. J</a:t>
            </a:r>
            <a:r>
              <a:rPr lang="en-US" sz="1600" dirty="0" smtClean="0"/>
              <a:t>.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	</a:t>
            </a:r>
            <a:r>
              <a:rPr lang="en-US" sz="1600" dirty="0" err="1" smtClean="0"/>
              <a:t>Spiertz</a:t>
            </a:r>
            <a:r>
              <a:rPr lang="en-US" sz="1600" dirty="0" smtClean="0"/>
              <a:t> </a:t>
            </a:r>
            <a:r>
              <a:rPr lang="en-US" sz="1600" dirty="0"/>
              <a:t>and </a:t>
            </a:r>
            <a:r>
              <a:rPr lang="en-US" sz="1600" dirty="0" err="1"/>
              <a:t>DeVos</a:t>
            </a:r>
            <a:r>
              <a:rPr lang="en-US" sz="1600" dirty="0"/>
              <a:t> (1983), Plant and Soil</a:t>
            </a:r>
            <a:endParaRPr lang="en-US" sz="1800" dirty="0"/>
          </a:p>
          <a:p>
            <a:pPr>
              <a:lnSpc>
                <a:spcPct val="150000"/>
              </a:lnSpc>
              <a:defRPr/>
            </a:pPr>
            <a:r>
              <a:rPr lang="en-US" sz="1600" dirty="0"/>
              <a:t>	</a:t>
            </a:r>
            <a:r>
              <a:rPr lang="en-US" sz="1600" dirty="0" smtClean="0"/>
              <a:t>Arnall </a:t>
            </a:r>
            <a:r>
              <a:rPr lang="en-US" sz="1600" dirty="0"/>
              <a:t>et al. (2009),  </a:t>
            </a:r>
            <a:r>
              <a:rPr lang="en-US" sz="1600" dirty="0" err="1"/>
              <a:t>Agron</a:t>
            </a:r>
            <a:r>
              <a:rPr lang="en-US" sz="1600" dirty="0"/>
              <a:t>. J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lnSpc>
                <a:spcPct val="150000"/>
              </a:lnSpc>
              <a:defRPr/>
            </a:pPr>
            <a:r>
              <a:rPr lang="en-US" sz="1600" dirty="0"/>
              <a:t>	Fowler (2003),  </a:t>
            </a:r>
            <a:r>
              <a:rPr lang="en-US" sz="1600" dirty="0" err="1"/>
              <a:t>Agron</a:t>
            </a:r>
            <a:r>
              <a:rPr lang="en-US" sz="1600" dirty="0"/>
              <a:t>. J.</a:t>
            </a:r>
          </a:p>
          <a:p>
            <a:pPr>
              <a:lnSpc>
                <a:spcPct val="150000"/>
              </a:lnSpc>
              <a:defRPr/>
            </a:pPr>
            <a:r>
              <a:rPr lang="en-US" sz="1800" b="1" dirty="0" smtClean="0">
                <a:solidFill>
                  <a:srgbClr val="FFFF00"/>
                </a:solidFill>
              </a:rPr>
              <a:t>N </a:t>
            </a:r>
            <a:r>
              <a:rPr lang="en-US" sz="1800" b="1" dirty="0">
                <a:solidFill>
                  <a:srgbClr val="FFFF00"/>
                </a:solidFill>
              </a:rPr>
              <a:t>response (N demand) changes each year</a:t>
            </a:r>
          </a:p>
          <a:p>
            <a:pPr>
              <a:lnSpc>
                <a:spcPct val="150000"/>
              </a:lnSpc>
              <a:defRPr/>
            </a:pPr>
            <a:r>
              <a:rPr lang="en-US" sz="1800" dirty="0"/>
              <a:t>	Mullen et al. (2003), </a:t>
            </a:r>
            <a:r>
              <a:rPr lang="en-US" sz="1800" dirty="0" err="1" smtClean="0"/>
              <a:t>Agron</a:t>
            </a:r>
            <a:r>
              <a:rPr lang="en-US" sz="1800" dirty="0"/>
              <a:t>. J.</a:t>
            </a:r>
          </a:p>
          <a:p>
            <a:pPr>
              <a:lnSpc>
                <a:spcPct val="150000"/>
              </a:lnSpc>
              <a:defRPr/>
            </a:pPr>
            <a:r>
              <a:rPr lang="en-US" sz="1800" dirty="0"/>
              <a:t>	</a:t>
            </a:r>
            <a:r>
              <a:rPr lang="en-US" sz="1800" dirty="0" err="1"/>
              <a:t>Varvel</a:t>
            </a:r>
            <a:r>
              <a:rPr lang="en-US" sz="1800" dirty="0"/>
              <a:t> et al. (1997), </a:t>
            </a:r>
            <a:r>
              <a:rPr lang="en-US" sz="1800" dirty="0" smtClean="0"/>
              <a:t>SSSAJ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sz="1800" dirty="0"/>
              <a:t>	Bundy and </a:t>
            </a:r>
            <a:r>
              <a:rPr lang="en-US" sz="1800" dirty="0" err="1"/>
              <a:t>Andraski</a:t>
            </a:r>
            <a:r>
              <a:rPr lang="en-US" sz="1800" dirty="0"/>
              <a:t> (2004</a:t>
            </a:r>
            <a:r>
              <a:rPr lang="en-US" sz="1800" dirty="0" smtClean="0"/>
              <a:t>), </a:t>
            </a:r>
            <a:r>
              <a:rPr lang="en-US" sz="1800" dirty="0" err="1"/>
              <a:t>Agron</a:t>
            </a:r>
            <a:r>
              <a:rPr lang="en-US" sz="1800" dirty="0"/>
              <a:t>. J.</a:t>
            </a:r>
          </a:p>
          <a:p>
            <a:pPr>
              <a:lnSpc>
                <a:spcPct val="150000"/>
              </a:lnSpc>
              <a:defRPr/>
            </a:pPr>
            <a:r>
              <a:rPr lang="en-US" sz="1800" b="1" dirty="0">
                <a:solidFill>
                  <a:srgbClr val="FFFF00"/>
                </a:solidFill>
              </a:rPr>
              <a:t>YP0 and RI are </a:t>
            </a:r>
            <a:r>
              <a:rPr lang="en-US" sz="1800" b="1" dirty="0" smtClean="0">
                <a:solidFill>
                  <a:srgbClr val="FFFF00"/>
                </a:solidFill>
              </a:rPr>
              <a:t>independent</a:t>
            </a:r>
          </a:p>
          <a:p>
            <a:pPr>
              <a:lnSpc>
                <a:spcPct val="150000"/>
              </a:lnSpc>
              <a:defRPr/>
            </a:pPr>
            <a:r>
              <a:rPr lang="en-US" sz="1800" b="1" dirty="0" smtClean="0">
                <a:solidFill>
                  <a:srgbClr val="FFFF00"/>
                </a:solidFill>
              </a:rPr>
              <a:t>	</a:t>
            </a:r>
            <a:r>
              <a:rPr lang="en-US" sz="1800" dirty="0" smtClean="0"/>
              <a:t>Arnall et al. </a:t>
            </a:r>
            <a:r>
              <a:rPr lang="en-US" sz="1800" dirty="0" err="1" smtClean="0"/>
              <a:t>Agron</a:t>
            </a:r>
            <a:r>
              <a:rPr lang="en-US" sz="1800" dirty="0" smtClean="0"/>
              <a:t>. J. (2013)</a:t>
            </a:r>
          </a:p>
          <a:p>
            <a:pPr>
              <a:lnSpc>
                <a:spcPct val="150000"/>
              </a:lnSpc>
              <a:defRPr/>
            </a:pPr>
            <a:r>
              <a:rPr lang="en-US" sz="1800" dirty="0"/>
              <a:t>	</a:t>
            </a:r>
            <a:r>
              <a:rPr lang="en-US" sz="1800" dirty="0" smtClean="0"/>
              <a:t>Raun et al. Prec. Agric. (2011)</a:t>
            </a:r>
          </a:p>
          <a:p>
            <a:pPr>
              <a:lnSpc>
                <a:spcPct val="150000"/>
              </a:lnSpc>
              <a:defRPr/>
            </a:pPr>
            <a:r>
              <a:rPr lang="en-US" sz="1800" b="1" dirty="0" smtClean="0">
                <a:solidFill>
                  <a:srgbClr val="FFFF00"/>
                </a:solidFill>
              </a:rPr>
              <a:t>Can yield goals be used?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796" y="167427"/>
            <a:ext cx="8589121" cy="446276"/>
          </a:xfrm>
          <a:prstGeom prst="rect">
            <a:avLst/>
          </a:prstGeom>
          <a:solidFill>
            <a:srgbClr val="006600"/>
          </a:solidFill>
          <a:ln>
            <a:solidFill>
              <a:schemeClr val="bg2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 State of Sensor Based Nitrogen Algorithms</a:t>
            </a:r>
            <a:endParaRPr lang="en-US" sz="23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09" y="4598116"/>
            <a:ext cx="1670805" cy="10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155" y="126686"/>
            <a:ext cx="7653450" cy="815909"/>
          </a:xfrm>
        </p:spPr>
        <p:txBody>
          <a:bodyPr/>
          <a:lstStyle/>
          <a:p>
            <a:r>
              <a:rPr lang="en-US" u="sng" dirty="0" smtClean="0"/>
              <a:t>Nitrogen Algorithm status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07" y="958922"/>
            <a:ext cx="8830618" cy="4195481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>
                <a:solidFill>
                  <a:srgbClr val="FFFF00"/>
                </a:solidFill>
              </a:rPr>
              <a:t>Peter </a:t>
            </a:r>
            <a:r>
              <a:rPr lang="en-US" sz="1400" b="1" dirty="0" smtClean="0">
                <a:solidFill>
                  <a:srgbClr val="FFFF00"/>
                </a:solidFill>
              </a:rPr>
              <a:t>Scharf	Univ. Missouri	High N Ref	Sufficiency</a:t>
            </a:r>
            <a:endParaRPr lang="en-US" sz="1400" b="1" dirty="0">
              <a:solidFill>
                <a:srgbClr val="FFFF00"/>
              </a:solidFill>
            </a:endParaRP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 smtClean="0">
                <a:solidFill>
                  <a:srgbClr val="FFFF00"/>
                </a:solidFill>
              </a:rPr>
              <a:t>Ray </a:t>
            </a:r>
            <a:r>
              <a:rPr lang="en-US" sz="1400" b="1" dirty="0" err="1" smtClean="0">
                <a:solidFill>
                  <a:srgbClr val="FFFF00"/>
                </a:solidFill>
              </a:rPr>
              <a:t>Asebedo</a:t>
            </a:r>
            <a:r>
              <a:rPr lang="en-US" sz="1400" b="1" dirty="0" smtClean="0">
                <a:solidFill>
                  <a:srgbClr val="FFFF00"/>
                </a:solidFill>
              </a:rPr>
              <a:t>	Kansas </a:t>
            </a:r>
            <a:r>
              <a:rPr lang="en-US" sz="1400" b="1" dirty="0">
                <a:solidFill>
                  <a:srgbClr val="FFFF00"/>
                </a:solidFill>
              </a:rPr>
              <a:t>State </a:t>
            </a:r>
            <a:r>
              <a:rPr lang="en-US" sz="1400" b="1" dirty="0" smtClean="0">
                <a:solidFill>
                  <a:srgbClr val="FFFF00"/>
                </a:solidFill>
              </a:rPr>
              <a:t>Univ.	</a:t>
            </a:r>
            <a:r>
              <a:rPr lang="en-US" sz="1400" b="1" dirty="0" smtClean="0">
                <a:solidFill>
                  <a:srgbClr val="FF6600"/>
                </a:solidFill>
              </a:rPr>
              <a:t>N Rich, YP0</a:t>
            </a: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 smtClean="0">
                <a:solidFill>
                  <a:srgbClr val="FFFF00"/>
                </a:solidFill>
              </a:rPr>
              <a:t>Olga Walsh	Univ. Idaho	</a:t>
            </a:r>
            <a:r>
              <a:rPr lang="en-US" sz="1400" b="1" dirty="0" smtClean="0">
                <a:solidFill>
                  <a:srgbClr val="FF6600"/>
                </a:solidFill>
              </a:rPr>
              <a:t>N Rich, YP0, 	</a:t>
            </a:r>
            <a:r>
              <a:rPr lang="en-US" sz="1400" b="1" dirty="0" smtClean="0">
                <a:solidFill>
                  <a:srgbClr val="FFFF00"/>
                </a:solidFill>
              </a:rPr>
              <a:t>NUE 0.50	dryland/irrigated</a:t>
            </a:r>
            <a:endParaRPr lang="en-US" sz="1400" b="1" dirty="0">
              <a:solidFill>
                <a:srgbClr val="FFFF00"/>
              </a:solidFill>
            </a:endParaRP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>
                <a:solidFill>
                  <a:srgbClr val="FFFF00"/>
                </a:solidFill>
              </a:rPr>
              <a:t>Wade </a:t>
            </a:r>
            <a:r>
              <a:rPr lang="en-US" sz="1400" b="1" dirty="0" smtClean="0">
                <a:solidFill>
                  <a:srgbClr val="FFFF00"/>
                </a:solidFill>
              </a:rPr>
              <a:t>Thomason	Virginia Tech	</a:t>
            </a:r>
            <a:r>
              <a:rPr lang="en-US" sz="1400" b="1" dirty="0" smtClean="0">
                <a:solidFill>
                  <a:srgbClr val="FF6600"/>
                </a:solidFill>
              </a:rPr>
              <a:t>N Rich, YPN using RI</a:t>
            </a: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 smtClean="0">
                <a:solidFill>
                  <a:srgbClr val="FFFF00"/>
                </a:solidFill>
              </a:rPr>
              <a:t>Josh </a:t>
            </a:r>
            <a:r>
              <a:rPr lang="en-US" sz="1400" b="1" dirty="0">
                <a:solidFill>
                  <a:srgbClr val="FFFF00"/>
                </a:solidFill>
              </a:rPr>
              <a:t>McGrath	University of Kentucky	</a:t>
            </a:r>
            <a:r>
              <a:rPr lang="en-US" sz="1400" b="1" dirty="0">
                <a:solidFill>
                  <a:srgbClr val="FF6600"/>
                </a:solidFill>
              </a:rPr>
              <a:t>N Rich, YPN using RI</a:t>
            </a: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 smtClean="0">
                <a:solidFill>
                  <a:srgbClr val="FFFF00"/>
                </a:solidFill>
              </a:rPr>
              <a:t>Brenda Ortiz	Auburn Univ.	</a:t>
            </a:r>
            <a:r>
              <a:rPr lang="en-US" sz="1400" b="1" dirty="0" smtClean="0">
                <a:solidFill>
                  <a:srgbClr val="FF6600"/>
                </a:solidFill>
              </a:rPr>
              <a:t>N Rich</a:t>
            </a:r>
            <a:r>
              <a:rPr lang="en-US" sz="1400" b="1" dirty="0">
                <a:solidFill>
                  <a:srgbClr val="FF6600"/>
                </a:solidFill>
              </a:rPr>
              <a:t>, </a:t>
            </a:r>
            <a:r>
              <a:rPr lang="en-US" sz="1400" b="1" dirty="0" smtClean="0">
                <a:solidFill>
                  <a:srgbClr val="FF6600"/>
                </a:solidFill>
              </a:rPr>
              <a:t>YP0</a:t>
            </a: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 smtClean="0">
                <a:solidFill>
                  <a:srgbClr val="FFFF00"/>
                </a:solidFill>
              </a:rPr>
              <a:t>Brian </a:t>
            </a:r>
            <a:r>
              <a:rPr lang="en-US" sz="1400" b="1" dirty="0">
                <a:solidFill>
                  <a:srgbClr val="FFFF00"/>
                </a:solidFill>
              </a:rPr>
              <a:t>Arnall	Oklahoma State University	</a:t>
            </a:r>
            <a:r>
              <a:rPr lang="en-US" sz="1400" b="1" dirty="0">
                <a:solidFill>
                  <a:srgbClr val="FF6600"/>
                </a:solidFill>
              </a:rPr>
              <a:t>N Rich, </a:t>
            </a:r>
            <a:r>
              <a:rPr lang="en-US" sz="1400" b="1" dirty="0" smtClean="0">
                <a:solidFill>
                  <a:srgbClr val="FF6600"/>
                </a:solidFill>
              </a:rPr>
              <a:t>YP0</a:t>
            </a: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 smtClean="0">
                <a:solidFill>
                  <a:srgbClr val="FFFF00"/>
                </a:solidFill>
              </a:rPr>
              <a:t>Ivan Ortiz-</a:t>
            </a:r>
            <a:r>
              <a:rPr lang="en-US" sz="1400" b="1" dirty="0" err="1" smtClean="0">
                <a:solidFill>
                  <a:srgbClr val="FFFF00"/>
                </a:solidFill>
              </a:rPr>
              <a:t>Monasterio</a:t>
            </a:r>
            <a:r>
              <a:rPr lang="en-US" sz="1400" b="1" dirty="0" smtClean="0">
                <a:solidFill>
                  <a:srgbClr val="FFFF00"/>
                </a:solidFill>
              </a:rPr>
              <a:t>	CIMMYT	</a:t>
            </a:r>
            <a:r>
              <a:rPr lang="en-US" sz="1400" b="1" dirty="0" smtClean="0">
                <a:solidFill>
                  <a:srgbClr val="FF6600"/>
                </a:solidFill>
              </a:rPr>
              <a:t>N Rich, YP0, RI</a:t>
            </a: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>
                <a:solidFill>
                  <a:srgbClr val="FFFF00"/>
                </a:solidFill>
              </a:rPr>
              <a:t>Brenda Tubana	Louisiana State </a:t>
            </a:r>
            <a:r>
              <a:rPr lang="en-US" sz="1400" b="1" dirty="0" smtClean="0">
                <a:solidFill>
                  <a:srgbClr val="FFFF00"/>
                </a:solidFill>
              </a:rPr>
              <a:t>University	</a:t>
            </a:r>
            <a:r>
              <a:rPr lang="en-US" sz="1400" b="1" dirty="0" smtClean="0">
                <a:solidFill>
                  <a:srgbClr val="FF6600"/>
                </a:solidFill>
              </a:rPr>
              <a:t>N Rich, YP0	</a:t>
            </a:r>
            <a:r>
              <a:rPr lang="en-US" sz="1400" b="1" dirty="0" smtClean="0">
                <a:solidFill>
                  <a:srgbClr val="FFFF00"/>
                </a:solidFill>
              </a:rPr>
              <a:t>Sugarcane, cotton, rice</a:t>
            </a: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 smtClean="0">
                <a:solidFill>
                  <a:srgbClr val="FFFF00"/>
                </a:solidFill>
              </a:rPr>
              <a:t>John </a:t>
            </a:r>
            <a:r>
              <a:rPr lang="en-US" sz="1400" b="1" dirty="0">
                <a:solidFill>
                  <a:srgbClr val="FFFF00"/>
                </a:solidFill>
              </a:rPr>
              <a:t>Solie	Auburn NE	</a:t>
            </a:r>
            <a:r>
              <a:rPr lang="en-US" sz="1400" b="1" dirty="0">
                <a:solidFill>
                  <a:srgbClr val="FF6600"/>
                </a:solidFill>
              </a:rPr>
              <a:t>N Rich, YP0</a:t>
            </a:r>
            <a:r>
              <a:rPr lang="en-US" sz="1400" b="1" dirty="0">
                <a:solidFill>
                  <a:srgbClr val="FFFF00"/>
                </a:solidFill>
              </a:rPr>
              <a:t>	Continuous function</a:t>
            </a: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 smtClean="0">
                <a:solidFill>
                  <a:srgbClr val="FFFF00"/>
                </a:solidFill>
              </a:rPr>
              <a:t>Kyle </a:t>
            </a:r>
            <a:r>
              <a:rPr lang="en-US" sz="1400" b="1" dirty="0">
                <a:solidFill>
                  <a:srgbClr val="FFFF00"/>
                </a:solidFill>
              </a:rPr>
              <a:t>Holland, Jim </a:t>
            </a:r>
            <a:r>
              <a:rPr lang="en-US" sz="1400" b="1" dirty="0" err="1" smtClean="0">
                <a:solidFill>
                  <a:srgbClr val="FFFF00"/>
                </a:solidFill>
              </a:rPr>
              <a:t>Schepers</a:t>
            </a:r>
            <a:r>
              <a:rPr lang="en-US" sz="1400" b="1" dirty="0" smtClean="0">
                <a:solidFill>
                  <a:srgbClr val="FFFF00"/>
                </a:solidFill>
              </a:rPr>
              <a:t>	Holland Scientific, UNL</a:t>
            </a:r>
            <a:r>
              <a:rPr lang="en-US" sz="1400" b="1" dirty="0">
                <a:solidFill>
                  <a:srgbClr val="FFFF00"/>
                </a:solidFill>
              </a:rPr>
              <a:t>	</a:t>
            </a:r>
            <a:r>
              <a:rPr lang="en-US" sz="1400" b="1" dirty="0" smtClean="0">
                <a:solidFill>
                  <a:srgbClr val="FFFF00"/>
                </a:solidFill>
              </a:rPr>
              <a:t>Virtual Rich Strip, Sufficiency</a:t>
            </a: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 smtClean="0">
                <a:solidFill>
                  <a:srgbClr val="FFFF00"/>
                </a:solidFill>
              </a:rPr>
              <a:t>Harold </a:t>
            </a:r>
            <a:r>
              <a:rPr lang="en-US" sz="1400" b="1" dirty="0">
                <a:solidFill>
                  <a:srgbClr val="FFFF00"/>
                </a:solidFill>
              </a:rPr>
              <a:t>van Es</a:t>
            </a:r>
            <a:r>
              <a:rPr lang="en-US" sz="1400" b="1" dirty="0"/>
              <a:t>	</a:t>
            </a:r>
            <a:r>
              <a:rPr lang="en-US" sz="1400" b="1" dirty="0">
                <a:solidFill>
                  <a:srgbClr val="FFFF00"/>
                </a:solidFill>
              </a:rPr>
              <a:t>Cornell </a:t>
            </a:r>
            <a:r>
              <a:rPr lang="en-US" sz="1400" b="1" dirty="0" smtClean="0">
                <a:solidFill>
                  <a:srgbClr val="FFFF00"/>
                </a:solidFill>
              </a:rPr>
              <a:t>University	Crop Model</a:t>
            </a: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 smtClean="0">
                <a:solidFill>
                  <a:srgbClr val="FFFF00"/>
                </a:solidFill>
              </a:rPr>
              <a:t>Jeff </a:t>
            </a:r>
            <a:r>
              <a:rPr lang="en-US" sz="1400" b="1" dirty="0" err="1">
                <a:solidFill>
                  <a:srgbClr val="FFFF00"/>
                </a:solidFill>
              </a:rPr>
              <a:t>Vetsch</a:t>
            </a:r>
            <a:r>
              <a:rPr lang="en-US" sz="1400" b="1" dirty="0">
                <a:solidFill>
                  <a:srgbClr val="FFFF00"/>
                </a:solidFill>
              </a:rPr>
              <a:t>	Univ. Minnesota	MRTN</a:t>
            </a: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 smtClean="0">
                <a:solidFill>
                  <a:srgbClr val="FFFF00"/>
                </a:solidFill>
              </a:rPr>
              <a:t>David </a:t>
            </a:r>
            <a:r>
              <a:rPr lang="en-US" sz="1400" b="1" dirty="0">
                <a:solidFill>
                  <a:srgbClr val="FFFF00"/>
                </a:solidFill>
              </a:rPr>
              <a:t>Clay	South Dakota State Univ</a:t>
            </a:r>
            <a:r>
              <a:rPr lang="en-US" sz="1400" b="1" dirty="0" smtClean="0">
                <a:solidFill>
                  <a:srgbClr val="FFFF00"/>
                </a:solidFill>
              </a:rPr>
              <a:t>.	N Rate=1.2*(</a:t>
            </a:r>
            <a:r>
              <a:rPr lang="en-US" sz="1400" b="1" dirty="0" err="1" smtClean="0">
                <a:solidFill>
                  <a:srgbClr val="FFFF00"/>
                </a:solidFill>
              </a:rPr>
              <a:t>yld</a:t>
            </a:r>
            <a:r>
              <a:rPr lang="en-US" sz="1400" b="1" dirty="0" smtClean="0">
                <a:solidFill>
                  <a:srgbClr val="FFFF00"/>
                </a:solidFill>
              </a:rPr>
              <a:t> goal)-credits</a:t>
            </a: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>
                <a:solidFill>
                  <a:srgbClr val="FFFF00"/>
                </a:solidFill>
              </a:rPr>
              <a:t>Raj Khosla	Colorado State Univ</a:t>
            </a:r>
            <a:r>
              <a:rPr lang="en-US" sz="1400" b="1" dirty="0" smtClean="0">
                <a:solidFill>
                  <a:srgbClr val="FFFF00"/>
                </a:solidFill>
              </a:rPr>
              <a:t>.	Managements Zones, N Rich</a:t>
            </a:r>
            <a:endParaRPr lang="en-US" sz="1400" b="1" dirty="0">
              <a:solidFill>
                <a:srgbClr val="FFFF00"/>
              </a:solidFill>
            </a:endParaRP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r>
              <a:rPr lang="en-US" sz="1400" b="1" dirty="0" smtClean="0">
                <a:solidFill>
                  <a:srgbClr val="FFFF00"/>
                </a:solidFill>
              </a:rPr>
              <a:t>Richard </a:t>
            </a:r>
            <a:r>
              <a:rPr lang="en-US" sz="1400" b="1" dirty="0">
                <a:solidFill>
                  <a:srgbClr val="FFFF00"/>
                </a:solidFill>
              </a:rPr>
              <a:t>Ferguson	Univ. </a:t>
            </a:r>
            <a:r>
              <a:rPr lang="en-US" sz="1400" b="1" dirty="0" smtClean="0">
                <a:solidFill>
                  <a:srgbClr val="FFFF00"/>
                </a:solidFill>
              </a:rPr>
              <a:t>Nebraska	N Rate= 1.2*(</a:t>
            </a:r>
            <a:r>
              <a:rPr lang="en-US" sz="1400" b="1" dirty="0" err="1" smtClean="0">
                <a:solidFill>
                  <a:srgbClr val="FFFF00"/>
                </a:solidFill>
              </a:rPr>
              <a:t>yld</a:t>
            </a:r>
            <a:r>
              <a:rPr lang="en-US" sz="1400" b="1" dirty="0" smtClean="0">
                <a:solidFill>
                  <a:srgbClr val="FFFF00"/>
                </a:solidFill>
              </a:rPr>
              <a:t> goal)-credits EC117</a:t>
            </a:r>
            <a:endParaRPr lang="en-US" sz="1400" b="1" dirty="0">
              <a:solidFill>
                <a:srgbClr val="FFFF00"/>
              </a:solidFill>
            </a:endParaRP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endParaRPr lang="en-US" sz="1400" b="1" dirty="0">
              <a:solidFill>
                <a:srgbClr val="FFFF00"/>
              </a:solidFill>
            </a:endParaRPr>
          </a:p>
          <a:p>
            <a:pPr marL="0" indent="0">
              <a:buNone/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endParaRPr lang="en-US" sz="1400" b="1" dirty="0"/>
          </a:p>
          <a:p>
            <a:pPr>
              <a:tabLst>
                <a:tab pos="2513013" algn="l"/>
                <a:tab pos="4975225" algn="l"/>
                <a:tab pos="6172200" algn="l"/>
                <a:tab pos="7146925" algn="l"/>
              </a:tabLst>
            </a:pPr>
            <a:endParaRPr lang="en-US" sz="1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279" y="210603"/>
            <a:ext cx="833571" cy="74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4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11" y="21537"/>
            <a:ext cx="7055380" cy="783497"/>
          </a:xfrm>
        </p:spPr>
        <p:txBody>
          <a:bodyPr/>
          <a:lstStyle/>
          <a:p>
            <a:r>
              <a:rPr lang="en-US" b="1" cap="none" dirty="0" smtClean="0">
                <a:solidFill>
                  <a:srgbClr val="FF6600"/>
                </a:solidFill>
              </a:rPr>
              <a:t>OSU Corn Algorithm</a:t>
            </a:r>
            <a:endParaRPr lang="en-US" b="1" cap="none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436" y="634052"/>
            <a:ext cx="7915275" cy="4395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YP</a:t>
            </a:r>
            <a:r>
              <a:rPr lang="en-US" sz="2400" b="1" baseline="-25000" dirty="0"/>
              <a:t>0</a:t>
            </a:r>
            <a:r>
              <a:rPr lang="en-US" sz="2400" dirty="0"/>
              <a:t>=1291*(EXP(NDVI/Sum of GDD*2649.9</a:t>
            </a:r>
            <a:r>
              <a:rPr lang="en-US" sz="2400" dirty="0" smtClean="0"/>
              <a:t>)  V8 to V12</a:t>
            </a:r>
          </a:p>
          <a:p>
            <a:pPr marL="0" indent="0">
              <a:buNone/>
            </a:pPr>
            <a:r>
              <a:rPr lang="en-US" sz="2400" b="1" dirty="0" smtClean="0"/>
              <a:t>RI</a:t>
            </a:r>
            <a:r>
              <a:rPr lang="en-US" sz="2400" dirty="0" smtClean="0"/>
              <a:t> = NDVI- N Rich Strip/ NDVI – Farmer Practice</a:t>
            </a:r>
          </a:p>
          <a:p>
            <a:pPr marL="0" indent="0">
              <a:buNone/>
            </a:pPr>
            <a:r>
              <a:rPr lang="en-US" sz="2400" b="1" dirty="0" smtClean="0"/>
              <a:t>YP</a:t>
            </a:r>
            <a:r>
              <a:rPr lang="en-US" sz="2400" b="1" baseline="-25000" dirty="0" smtClean="0"/>
              <a:t>N</a:t>
            </a:r>
            <a:r>
              <a:rPr lang="en-US" sz="2400" b="1" dirty="0" smtClean="0"/>
              <a:t> </a:t>
            </a:r>
            <a:r>
              <a:rPr lang="en-US" sz="2400" dirty="0" smtClean="0"/>
              <a:t>= YP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* RI</a:t>
            </a:r>
          </a:p>
          <a:p>
            <a:pPr marL="0" indent="0">
              <a:buNone/>
            </a:pPr>
            <a:r>
              <a:rPr lang="en-US" sz="2400" b="1" dirty="0" smtClean="0"/>
              <a:t>N </a:t>
            </a:r>
            <a:r>
              <a:rPr lang="en-US" sz="2400" dirty="0" smtClean="0"/>
              <a:t>Rate = ((YP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 – YP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)* 0.0125)/expected NUE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01" y="2555371"/>
            <a:ext cx="8636737" cy="4127730"/>
          </a:xfrm>
          <a:prstGeom prst="rect">
            <a:avLst/>
          </a:prstGeom>
          <a:ln w="19050">
            <a:solidFill>
              <a:srgbClr val="FF6600"/>
            </a:solidFill>
          </a:ln>
        </p:spPr>
      </p:pic>
      <p:sp>
        <p:nvSpPr>
          <p:cNvPr id="21" name="Oval 11"/>
          <p:cNvSpPr>
            <a:spLocks noChangeArrowheads="1"/>
          </p:cNvSpPr>
          <p:nvPr/>
        </p:nvSpPr>
        <p:spPr bwMode="auto">
          <a:xfrm>
            <a:off x="332676" y="4876800"/>
            <a:ext cx="381000" cy="3810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309911" y="4464553"/>
            <a:ext cx="2262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chemeClr val="bg1"/>
                </a:solidFill>
              </a:rPr>
              <a:t>Planting date</a:t>
            </a: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3200400" y="5424488"/>
            <a:ext cx="381000" cy="3810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3020122" y="5829435"/>
            <a:ext cx="289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/>
              <a:t>NDVI (sensing date)</a:t>
            </a:r>
          </a:p>
        </p:txBody>
      </p:sp>
      <p:sp>
        <p:nvSpPr>
          <p:cNvPr id="25" name="Freeform 15"/>
          <p:cNvSpPr>
            <a:spLocks/>
          </p:cNvSpPr>
          <p:nvPr/>
        </p:nvSpPr>
        <p:spPr bwMode="auto">
          <a:xfrm>
            <a:off x="715536" y="4800600"/>
            <a:ext cx="2438400" cy="1093788"/>
          </a:xfrm>
          <a:custGeom>
            <a:avLst/>
            <a:gdLst>
              <a:gd name="T0" fmla="*/ 0 w 1440"/>
              <a:gd name="T1" fmla="*/ 184 h 1152"/>
              <a:gd name="T2" fmla="*/ 624 w 1440"/>
              <a:gd name="T3" fmla="*/ 136 h 1152"/>
              <a:gd name="T4" fmla="*/ 1056 w 1440"/>
              <a:gd name="T5" fmla="*/ 1000 h 1152"/>
              <a:gd name="T6" fmla="*/ 1440 w 1440"/>
              <a:gd name="T7" fmla="*/ 1048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0" h="1152">
                <a:moveTo>
                  <a:pt x="0" y="184"/>
                </a:moveTo>
                <a:cubicBezTo>
                  <a:pt x="224" y="92"/>
                  <a:pt x="448" y="0"/>
                  <a:pt x="624" y="136"/>
                </a:cubicBezTo>
                <a:cubicBezTo>
                  <a:pt x="800" y="272"/>
                  <a:pt x="920" y="848"/>
                  <a:pt x="1056" y="1000"/>
                </a:cubicBezTo>
                <a:cubicBezTo>
                  <a:pt x="1192" y="1152"/>
                  <a:pt x="1316" y="1100"/>
                  <a:pt x="1440" y="104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1441063" y="5165725"/>
            <a:ext cx="2286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 dirty="0" smtClean="0"/>
              <a:t>GDD </a:t>
            </a:r>
            <a:r>
              <a:rPr lang="en-US" altLang="en-US" sz="1200" b="1" dirty="0"/>
              <a:t>from planting to sensing</a:t>
            </a: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8303946" y="4724400"/>
            <a:ext cx="381000" cy="3810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18"/>
          <p:cNvSpPr>
            <a:spLocks/>
          </p:cNvSpPr>
          <p:nvPr/>
        </p:nvSpPr>
        <p:spPr bwMode="auto">
          <a:xfrm>
            <a:off x="3733800" y="4953000"/>
            <a:ext cx="4572000" cy="609600"/>
          </a:xfrm>
          <a:custGeom>
            <a:avLst/>
            <a:gdLst>
              <a:gd name="T0" fmla="*/ 0 w 2928"/>
              <a:gd name="T1" fmla="*/ 816 h 816"/>
              <a:gd name="T2" fmla="*/ 1296 w 2928"/>
              <a:gd name="T3" fmla="*/ 192 h 816"/>
              <a:gd name="T4" fmla="*/ 2928 w 2928"/>
              <a:gd name="T5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28" h="816">
                <a:moveTo>
                  <a:pt x="0" y="816"/>
                </a:moveTo>
                <a:cubicBezTo>
                  <a:pt x="404" y="572"/>
                  <a:pt x="808" y="328"/>
                  <a:pt x="1296" y="192"/>
                </a:cubicBezTo>
                <a:cubicBezTo>
                  <a:pt x="1784" y="56"/>
                  <a:pt x="2356" y="28"/>
                  <a:pt x="2928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8227746" y="50292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/>
              <a:t>YP</a:t>
            </a:r>
            <a:r>
              <a:rPr lang="en-US" altLang="en-US" sz="1800" b="1" baseline="-25000" dirty="0"/>
              <a:t>0</a:t>
            </a:r>
          </a:p>
        </p:txBody>
      </p:sp>
      <p:sp>
        <p:nvSpPr>
          <p:cNvPr id="30" name="Oval 22"/>
          <p:cNvSpPr>
            <a:spLocks noChangeArrowheads="1"/>
          </p:cNvSpPr>
          <p:nvPr/>
        </p:nvSpPr>
        <p:spPr bwMode="auto">
          <a:xfrm>
            <a:off x="8303946" y="3810000"/>
            <a:ext cx="381000" cy="3810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3"/>
          <p:cNvSpPr>
            <a:spLocks noChangeShapeType="1"/>
          </p:cNvSpPr>
          <p:nvPr/>
        </p:nvSpPr>
        <p:spPr bwMode="auto">
          <a:xfrm>
            <a:off x="8504048" y="3924300"/>
            <a:ext cx="0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900" b="1" dirty="0"/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8075346" y="4236244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/>
              <a:t>RI</a:t>
            </a: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8227746" y="3519487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/>
              <a:t>YP</a:t>
            </a:r>
            <a:r>
              <a:rPr lang="en-US" altLang="en-US" sz="1800" b="1" baseline="-25000" dirty="0"/>
              <a:t>N</a:t>
            </a:r>
          </a:p>
        </p:txBody>
      </p:sp>
      <p:sp>
        <p:nvSpPr>
          <p:cNvPr id="34" name="Freeform 26"/>
          <p:cNvSpPr>
            <a:spLocks/>
          </p:cNvSpPr>
          <p:nvPr/>
        </p:nvSpPr>
        <p:spPr bwMode="auto">
          <a:xfrm>
            <a:off x="3733800" y="3962400"/>
            <a:ext cx="4572000" cy="1524000"/>
          </a:xfrm>
          <a:custGeom>
            <a:avLst/>
            <a:gdLst>
              <a:gd name="T0" fmla="*/ 0 w 2928"/>
              <a:gd name="T1" fmla="*/ 816 h 816"/>
              <a:gd name="T2" fmla="*/ 1296 w 2928"/>
              <a:gd name="T3" fmla="*/ 192 h 816"/>
              <a:gd name="T4" fmla="*/ 2928 w 2928"/>
              <a:gd name="T5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28" h="816">
                <a:moveTo>
                  <a:pt x="0" y="816"/>
                </a:moveTo>
                <a:cubicBezTo>
                  <a:pt x="404" y="572"/>
                  <a:pt x="808" y="328"/>
                  <a:pt x="1296" y="192"/>
                </a:cubicBezTo>
                <a:cubicBezTo>
                  <a:pt x="1784" y="56"/>
                  <a:pt x="2356" y="28"/>
                  <a:pt x="2928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4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0" y="452718"/>
            <a:ext cx="4465951" cy="2889146"/>
          </a:xfrm>
          <a:prstGeom prst="rect">
            <a:avLst/>
          </a:prstGeom>
          <a:ln w="28575">
            <a:solidFill>
              <a:srgbClr val="FF9933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79" y="4283061"/>
            <a:ext cx="4937154" cy="2337492"/>
          </a:xfrm>
          <a:prstGeom prst="rect">
            <a:avLst/>
          </a:prstGeom>
          <a:ln w="28575">
            <a:solidFill>
              <a:srgbClr val="FF99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09" y="975808"/>
            <a:ext cx="5416470" cy="2959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423949" y="3798916"/>
            <a:ext cx="3084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Jerry May</a:t>
            </a:r>
            <a:b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Jake Vossenkemper</a:t>
            </a:r>
            <a:b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Kenya, 2009</a:t>
            </a:r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8051" y="5627716"/>
            <a:ext cx="3341716" cy="764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56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" y="57149"/>
            <a:ext cx="5691673" cy="673417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772785" y="3708400"/>
            <a:ext cx="1503680" cy="223520"/>
          </a:xfrm>
          <a:prstGeom prst="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84720" y="3457843"/>
            <a:ext cx="16459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Sensor Based Nitrogen Rate Calculator</a:t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u="sng" dirty="0" smtClean="0"/>
              <a:t>32 options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200" dirty="0" smtClean="0"/>
              <a:t>maize</a:t>
            </a:r>
            <a:br>
              <a:rPr lang="en-US" sz="1200" dirty="0" smtClean="0"/>
            </a:br>
            <a:r>
              <a:rPr lang="en-US" sz="1200" dirty="0" smtClean="0"/>
              <a:t>winter wheat</a:t>
            </a:r>
            <a:br>
              <a:rPr lang="en-US" sz="1200" dirty="0" smtClean="0"/>
            </a:br>
            <a:r>
              <a:rPr lang="en-US" sz="1200" dirty="0" smtClean="0"/>
              <a:t>spring wheat</a:t>
            </a:r>
            <a:br>
              <a:rPr lang="en-US" sz="1200" dirty="0" smtClean="0"/>
            </a:br>
            <a:r>
              <a:rPr lang="en-US" sz="1200" dirty="0" smtClean="0"/>
              <a:t>rice</a:t>
            </a:r>
          </a:p>
          <a:p>
            <a:r>
              <a:rPr lang="en-US" sz="1200" dirty="0" smtClean="0"/>
              <a:t>canola</a:t>
            </a:r>
          </a:p>
          <a:p>
            <a:r>
              <a:rPr lang="en-US" sz="1200" dirty="0" err="1" smtClean="0"/>
              <a:t>bermudagrass</a:t>
            </a:r>
            <a:endParaRPr lang="en-US" sz="1200" dirty="0"/>
          </a:p>
          <a:p>
            <a:r>
              <a:rPr lang="en-US" sz="1200" dirty="0" smtClean="0"/>
              <a:t>sorghum</a:t>
            </a:r>
            <a:br>
              <a:rPr lang="en-US" sz="1200" dirty="0" smtClean="0"/>
            </a:br>
            <a:r>
              <a:rPr lang="en-US" sz="1200" dirty="0" smtClean="0"/>
              <a:t>protein (wheat)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292735" y="598516"/>
            <a:ext cx="2352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Theory was right because we worked as a team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17914"/>
            <a:ext cx="3892309" cy="44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17914"/>
            <a:ext cx="4214468" cy="44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 and Cotton SBN</a:t>
            </a:r>
            <a:br>
              <a:rPr lang="en-US" dirty="0" smtClean="0"/>
            </a:br>
            <a:r>
              <a:rPr lang="en-US" sz="2000" dirty="0" smtClean="0"/>
              <a:t>also sugarcane and rice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81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20081"/>
            <a:ext cx="403803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12030"/>
            <a:ext cx="4056509" cy="369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Sugarcane and Rice SBN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77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</a:t>
            </a:r>
          </a:p>
          <a:p>
            <a:pPr lvl="1"/>
            <a:r>
              <a:rPr lang="en-US" dirty="0" err="1" smtClean="0"/>
              <a:t>nue</a:t>
            </a:r>
            <a:r>
              <a:rPr lang="en-US" dirty="0" smtClean="0"/>
              <a:t>  long-term</a:t>
            </a:r>
          </a:p>
          <a:p>
            <a:pPr lvl="1"/>
            <a:r>
              <a:rPr lang="en-US" dirty="0" smtClean="0"/>
              <a:t>hand-planters</a:t>
            </a:r>
          </a:p>
          <a:p>
            <a:r>
              <a:rPr lang="en-US" dirty="0" smtClean="0"/>
              <a:t>work with others</a:t>
            </a:r>
          </a:p>
          <a:p>
            <a:pPr lvl="1"/>
            <a:r>
              <a:rPr lang="en-US" dirty="0" smtClean="0"/>
              <a:t>disciplines</a:t>
            </a:r>
          </a:p>
          <a:p>
            <a:r>
              <a:rPr lang="en-US" dirty="0" smtClean="0"/>
              <a:t>need to deliver</a:t>
            </a:r>
          </a:p>
        </p:txBody>
      </p:sp>
    </p:spTree>
    <p:extLst>
      <p:ext uri="{BB962C8B-B14F-4D97-AF65-F5344CB8AC3E}">
        <p14:creationId xmlns:p14="http://schemas.microsoft.com/office/powerpoint/2010/main" val="67905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7957374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029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4056063" algn="l"/>
              </a:tabLst>
            </a:pPr>
            <a:r>
              <a:rPr lang="en-US" sz="2800" b="1" dirty="0" smtClean="0">
                <a:latin typeface="Corbel" panose="020B0503020204020204" pitchFamily="34" charset="0"/>
              </a:rPr>
              <a:t>Norman Borlaug	Mother Teresa</a:t>
            </a:r>
            <a:br>
              <a:rPr lang="en-US" sz="2800" b="1" dirty="0" smtClean="0">
                <a:latin typeface="Corbel" panose="020B0503020204020204" pitchFamily="34" charset="0"/>
              </a:rPr>
            </a:br>
            <a:r>
              <a:rPr lang="en-US" sz="2800" b="1" dirty="0" smtClean="0">
                <a:latin typeface="Corbel" panose="020B0503020204020204" pitchFamily="34" charset="0"/>
              </a:rPr>
              <a:t>1914 – 2009	1910 - 1997</a:t>
            </a:r>
            <a:endParaRPr lang="en-US" sz="2800" b="1" dirty="0">
              <a:latin typeface="Corbel" panose="020B0503020204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304800" y="4114800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910646"/>
            <a:ext cx="1828085" cy="1194754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7695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9" y="65865"/>
            <a:ext cx="9085811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50" b="1" dirty="0">
                <a:solidFill>
                  <a:srgbClr val="FFFF00"/>
                </a:solidFill>
              </a:rPr>
              <a:t>Sulochana </a:t>
            </a:r>
            <a:r>
              <a:rPr lang="en-US" sz="1050" b="1" dirty="0" smtClean="0">
                <a:solidFill>
                  <a:srgbClr val="FFFF00"/>
                </a:solidFill>
              </a:rPr>
              <a:t>Dhital, Nepal</a:t>
            </a:r>
            <a:endParaRPr lang="en-US" sz="105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050" dirty="0" smtClean="0"/>
              <a:t>Effect </a:t>
            </a:r>
            <a:r>
              <a:rPr lang="en-US" sz="1050" dirty="0"/>
              <a:t>of </a:t>
            </a:r>
            <a:r>
              <a:rPr lang="en-US" sz="1050" dirty="0" err="1"/>
              <a:t>Preplant</a:t>
            </a:r>
            <a:r>
              <a:rPr lang="en-US" sz="1050" dirty="0"/>
              <a:t>/Early Irrigation, Nitrogen and Population Rate on Winter Wheat Grain Yield.</a:t>
            </a:r>
          </a:p>
          <a:p>
            <a:pPr marL="0" indent="0">
              <a:buNone/>
            </a:pPr>
            <a:r>
              <a:rPr lang="en-US" sz="1050" dirty="0" smtClean="0"/>
              <a:t>Variability </a:t>
            </a:r>
            <a:r>
              <a:rPr lang="en-US" sz="1050" dirty="0"/>
              <a:t>in Optimum N Rates for Maize in the Central Great Plains</a:t>
            </a:r>
            <a:r>
              <a:rPr lang="en-US" sz="1050" dirty="0" smtClean="0"/>
              <a:t>.</a:t>
            </a:r>
            <a:endParaRPr lang="en-US" sz="1050" dirty="0"/>
          </a:p>
          <a:p>
            <a:pPr marL="0" indent="0">
              <a:buNone/>
            </a:pPr>
            <a:r>
              <a:rPr lang="en-US" sz="1050" b="1" dirty="0" err="1">
                <a:solidFill>
                  <a:srgbClr val="FFFF00"/>
                </a:solidFill>
              </a:rPr>
              <a:t>Jagmandeep</a:t>
            </a:r>
            <a:r>
              <a:rPr lang="en-US" sz="1050" b="1" dirty="0">
                <a:solidFill>
                  <a:srgbClr val="FFFF00"/>
                </a:solidFill>
              </a:rPr>
              <a:t> </a:t>
            </a:r>
            <a:r>
              <a:rPr lang="en-US" sz="1050" b="1" dirty="0" smtClean="0">
                <a:solidFill>
                  <a:srgbClr val="FFFF00"/>
                </a:solidFill>
              </a:rPr>
              <a:t>Dhillon, India</a:t>
            </a:r>
            <a:endParaRPr lang="en-US" sz="105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050" dirty="0" smtClean="0"/>
              <a:t>Evaluation </a:t>
            </a:r>
            <a:r>
              <a:rPr lang="en-US" sz="1050" dirty="0"/>
              <a:t>of Drum Cavity Size and Planter-tip on </a:t>
            </a:r>
            <a:r>
              <a:rPr lang="en-US" sz="1050" dirty="0" err="1"/>
              <a:t>Singulation</a:t>
            </a:r>
            <a:r>
              <a:rPr lang="en-US" sz="1050" dirty="0"/>
              <a:t> and Emergence in Maize (</a:t>
            </a:r>
            <a:r>
              <a:rPr lang="en-US" sz="1050" dirty="0" err="1"/>
              <a:t>Zea</a:t>
            </a:r>
            <a:r>
              <a:rPr lang="en-US" sz="1050" dirty="0"/>
              <a:t> Mays L</a:t>
            </a:r>
            <a:r>
              <a:rPr lang="en-US" sz="1050" dirty="0" smtClean="0"/>
              <a:t>.)</a:t>
            </a:r>
            <a:endParaRPr lang="en-US" sz="1050" dirty="0"/>
          </a:p>
          <a:p>
            <a:pPr marL="0" indent="0">
              <a:buNone/>
            </a:pPr>
            <a:r>
              <a:rPr lang="en-US" sz="1050" b="1" dirty="0">
                <a:solidFill>
                  <a:srgbClr val="FFFF00"/>
                </a:solidFill>
              </a:rPr>
              <a:t>Daniel </a:t>
            </a:r>
            <a:r>
              <a:rPr lang="en-US" sz="1050" b="1" dirty="0" err="1" smtClean="0">
                <a:solidFill>
                  <a:srgbClr val="FFFF00"/>
                </a:solidFill>
              </a:rPr>
              <a:t>Aliddeki</a:t>
            </a:r>
            <a:r>
              <a:rPr lang="en-US" sz="1050" b="1" dirty="0" smtClean="0">
                <a:solidFill>
                  <a:srgbClr val="FFFF00"/>
                </a:solidFill>
              </a:rPr>
              <a:t>, Uganda</a:t>
            </a:r>
            <a:endParaRPr lang="en-US" sz="105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050" dirty="0" smtClean="0"/>
              <a:t>Influence </a:t>
            </a:r>
            <a:r>
              <a:rPr lang="en-US" sz="1050" dirty="0"/>
              <a:t>of Tillage and </a:t>
            </a:r>
            <a:r>
              <a:rPr lang="en-US" sz="1050" dirty="0" err="1"/>
              <a:t>sidedress</a:t>
            </a:r>
            <a:r>
              <a:rPr lang="en-US" sz="1050" dirty="0"/>
              <a:t> Nitrogen on maize (</a:t>
            </a:r>
            <a:r>
              <a:rPr lang="en-US" sz="1050" dirty="0" err="1"/>
              <a:t>Zea</a:t>
            </a:r>
            <a:r>
              <a:rPr lang="en-US" sz="1050" dirty="0"/>
              <a:t> mays L), plant stand and grain yield using the Green Seeder Hand Planter with altered drum cavity </a:t>
            </a:r>
            <a:r>
              <a:rPr lang="en-US" sz="1050" dirty="0" smtClean="0"/>
              <a:t>sizes</a:t>
            </a:r>
            <a:endParaRPr lang="en-US" sz="1050" dirty="0"/>
          </a:p>
          <a:p>
            <a:pPr marL="0" indent="0">
              <a:buNone/>
            </a:pPr>
            <a:r>
              <a:rPr lang="en-US" sz="1050" b="1" dirty="0">
                <a:solidFill>
                  <a:srgbClr val="FFFF00"/>
                </a:solidFill>
              </a:rPr>
              <a:t>Ethan </a:t>
            </a:r>
            <a:r>
              <a:rPr lang="en-US" sz="1050" b="1" dirty="0" smtClean="0">
                <a:solidFill>
                  <a:srgbClr val="FFFF00"/>
                </a:solidFill>
              </a:rPr>
              <a:t>Driver, California</a:t>
            </a:r>
            <a:endParaRPr lang="en-US" sz="105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050" dirty="0" smtClean="0"/>
              <a:t>Optimum </a:t>
            </a:r>
            <a:r>
              <a:rPr lang="en-US" sz="1050" dirty="0" err="1"/>
              <a:t>Preplant</a:t>
            </a:r>
            <a:r>
              <a:rPr lang="en-US" sz="1050" dirty="0"/>
              <a:t> Nitrogen Rates in Corn and </a:t>
            </a:r>
            <a:r>
              <a:rPr lang="en-US" sz="1050" dirty="0" smtClean="0"/>
              <a:t>Wheat</a:t>
            </a:r>
            <a:endParaRPr lang="en-US" sz="1050" dirty="0"/>
          </a:p>
          <a:p>
            <a:pPr marL="0" indent="0">
              <a:buNone/>
            </a:pPr>
            <a:r>
              <a:rPr lang="en-US" sz="1050" b="1" dirty="0">
                <a:solidFill>
                  <a:srgbClr val="FFFF00"/>
                </a:solidFill>
              </a:rPr>
              <a:t>Ryan </a:t>
            </a:r>
            <a:r>
              <a:rPr lang="en-US" sz="1050" b="1" dirty="0" smtClean="0">
                <a:solidFill>
                  <a:srgbClr val="FFFF00"/>
                </a:solidFill>
              </a:rPr>
              <a:t>Schlobohm, Oklahoma</a:t>
            </a:r>
            <a:endParaRPr lang="en-US" sz="105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050" dirty="0" smtClean="0"/>
              <a:t>Evaluation </a:t>
            </a:r>
            <a:r>
              <a:rPr lang="en-US" sz="1050" dirty="0"/>
              <a:t>of Mid-Season Application Depth of Urea Ammonium Nitrate (UAN) Fertilizer in Corn (</a:t>
            </a:r>
            <a:r>
              <a:rPr lang="en-US" sz="1050" dirty="0" err="1"/>
              <a:t>Zea</a:t>
            </a:r>
            <a:r>
              <a:rPr lang="en-US" sz="1050" dirty="0"/>
              <a:t> Mays L</a:t>
            </a:r>
            <a:r>
              <a:rPr lang="en-US" sz="1050" dirty="0" smtClean="0"/>
              <a:t>.)</a:t>
            </a:r>
            <a:endParaRPr lang="en-US" sz="1050" dirty="0"/>
          </a:p>
          <a:p>
            <a:pPr marL="0" indent="0">
              <a:buNone/>
            </a:pPr>
            <a:r>
              <a:rPr lang="en-US" sz="1050" b="1" dirty="0" smtClean="0">
                <a:solidFill>
                  <a:srgbClr val="FFFF00"/>
                </a:solidFill>
              </a:rPr>
              <a:t>Nicole Remondet</a:t>
            </a:r>
            <a:r>
              <a:rPr lang="en-US" sz="1050" dirty="0" smtClean="0">
                <a:solidFill>
                  <a:srgbClr val="FFFF00"/>
                </a:solidFill>
              </a:rPr>
              <a:t>, </a:t>
            </a:r>
            <a:r>
              <a:rPr lang="en-US" sz="1050" b="1" dirty="0" smtClean="0">
                <a:solidFill>
                  <a:srgbClr val="FFFF00"/>
                </a:solidFill>
              </a:rPr>
              <a:t>Oklahoma</a:t>
            </a:r>
          </a:p>
          <a:p>
            <a:pPr marL="0" indent="0">
              <a:buNone/>
            </a:pPr>
            <a:r>
              <a:rPr lang="en-US" sz="1050" dirty="0" smtClean="0"/>
              <a:t>Minimum fertilizer N needed at planting, and later top dress N, for maximum wheat grain yields</a:t>
            </a:r>
          </a:p>
          <a:p>
            <a:pPr marL="0" indent="0">
              <a:buNone/>
            </a:pPr>
            <a:r>
              <a:rPr lang="en-US" sz="1050" b="1" dirty="0" smtClean="0">
                <a:solidFill>
                  <a:srgbClr val="FFFF00"/>
                </a:solidFill>
              </a:rPr>
              <a:t>Mariana </a:t>
            </a:r>
            <a:r>
              <a:rPr lang="en-US" sz="1050" b="1" dirty="0">
                <a:solidFill>
                  <a:srgbClr val="FFFF00"/>
                </a:solidFill>
              </a:rPr>
              <a:t>Del </a:t>
            </a:r>
            <a:r>
              <a:rPr lang="en-US" sz="1050" b="1" dirty="0" smtClean="0">
                <a:solidFill>
                  <a:srgbClr val="FFFF00"/>
                </a:solidFill>
              </a:rPr>
              <a:t>Corso, Brazil</a:t>
            </a:r>
            <a:endParaRPr lang="en-US" sz="105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050" dirty="0" smtClean="0"/>
              <a:t>Evaluation </a:t>
            </a:r>
            <a:r>
              <a:rPr lang="en-US" sz="1050" dirty="0"/>
              <a:t>of foliar UAN rate and application timing on wheat grain yield and protein</a:t>
            </a:r>
          </a:p>
          <a:p>
            <a:pPr marL="0" indent="0">
              <a:buNone/>
            </a:pPr>
            <a:r>
              <a:rPr lang="en-US" sz="1050" dirty="0" smtClean="0"/>
              <a:t>Effect </a:t>
            </a:r>
            <a:r>
              <a:rPr lang="en-US" sz="1050" dirty="0"/>
              <a:t>of macro-climate on organic matter, soil pH and nitrogen content in a long term trial in </a:t>
            </a:r>
            <a:r>
              <a:rPr lang="en-US" sz="1050" dirty="0" smtClean="0"/>
              <a:t>Oklahoma</a:t>
            </a:r>
            <a:endParaRPr lang="en-US" sz="1050" dirty="0"/>
          </a:p>
          <a:p>
            <a:pPr marL="0" indent="0">
              <a:buNone/>
            </a:pPr>
            <a:r>
              <a:rPr lang="en-US" sz="1050" b="1" dirty="0">
                <a:solidFill>
                  <a:srgbClr val="FFFF00"/>
                </a:solidFill>
              </a:rPr>
              <a:t>Bruno Morandin </a:t>
            </a:r>
            <a:r>
              <a:rPr lang="en-US" sz="1050" b="1" dirty="0" smtClean="0">
                <a:solidFill>
                  <a:srgbClr val="FFFF00"/>
                </a:solidFill>
              </a:rPr>
              <a:t>Figueiredo, Brazil</a:t>
            </a:r>
            <a:endParaRPr lang="en-US" sz="105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050" dirty="0" smtClean="0"/>
              <a:t>Effect </a:t>
            </a:r>
            <a:r>
              <a:rPr lang="en-US" sz="1050" dirty="0"/>
              <a:t>of micronutrient fertilizers on winter wheat grain </a:t>
            </a:r>
            <a:r>
              <a:rPr lang="en-US" sz="1050" dirty="0" smtClean="0"/>
              <a:t>yield</a:t>
            </a:r>
          </a:p>
          <a:p>
            <a:pPr marL="0" indent="0">
              <a:buNone/>
            </a:pPr>
            <a:r>
              <a:rPr lang="en-US" sz="1050" b="1" dirty="0" smtClean="0">
                <a:solidFill>
                  <a:srgbClr val="FFFF00"/>
                </a:solidFill>
              </a:rPr>
              <a:t>Melissa Golden, Oklahoma</a:t>
            </a:r>
          </a:p>
          <a:p>
            <a:pPr marL="0" indent="0">
              <a:buNone/>
            </a:pPr>
            <a:r>
              <a:rPr lang="en-US" sz="1050" dirty="0"/>
              <a:t>Development of Oklahoma Wheat MRNT Calculation based on </a:t>
            </a:r>
            <a:r>
              <a:rPr lang="en-US" sz="1050" dirty="0" smtClean="0"/>
              <a:t>long-term data </a:t>
            </a:r>
          </a:p>
          <a:p>
            <a:pPr marL="0" indent="0">
              <a:buNone/>
            </a:pPr>
            <a:r>
              <a:rPr lang="en-US" sz="1050" dirty="0" smtClean="0"/>
              <a:t>Accuracy </a:t>
            </a:r>
            <a:r>
              <a:rPr lang="en-US" sz="1050" dirty="0"/>
              <a:t>of MRNT </a:t>
            </a:r>
            <a:r>
              <a:rPr lang="en-US" sz="1050" dirty="0" smtClean="0"/>
              <a:t>versus SBNRC</a:t>
            </a:r>
            <a:r>
              <a:rPr lang="en-US" sz="1050" dirty="0"/>
              <a:t> </a:t>
            </a:r>
            <a:endParaRPr lang="en-US" sz="1050" dirty="0" smtClean="0"/>
          </a:p>
          <a:p>
            <a:pPr marL="0" indent="0">
              <a:buNone/>
            </a:pPr>
            <a:r>
              <a:rPr lang="en-US" sz="1050" b="1" dirty="0" smtClean="0">
                <a:solidFill>
                  <a:srgbClr val="FFFF00"/>
                </a:solidFill>
              </a:rPr>
              <a:t>Tyler Lynch, Oklahoma</a:t>
            </a:r>
          </a:p>
          <a:p>
            <a:pPr marL="0" indent="0">
              <a:buNone/>
            </a:pPr>
            <a:r>
              <a:rPr lang="en-US" sz="1050" dirty="0" smtClean="0"/>
              <a:t>Long-term data base analysis</a:t>
            </a:r>
            <a:br>
              <a:rPr lang="en-US" sz="1050" dirty="0" smtClean="0"/>
            </a:br>
            <a:endParaRPr lang="en-US" sz="1050" dirty="0"/>
          </a:p>
          <a:p>
            <a:pPr marL="0" indent="0">
              <a:buNone/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146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576" y="249063"/>
            <a:ext cx="6711654" cy="4195481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Weed science</a:t>
            </a:r>
          </a:p>
          <a:p>
            <a:pPr lvl="1"/>
            <a:r>
              <a:rPr lang="en-US" sz="1400" dirty="0" err="1" smtClean="0"/>
              <a:t>Cyperus</a:t>
            </a:r>
            <a:r>
              <a:rPr lang="en-US" sz="1400" dirty="0" smtClean="0"/>
              <a:t> </a:t>
            </a:r>
            <a:r>
              <a:rPr lang="en-US" sz="1400" dirty="0" err="1" smtClean="0"/>
              <a:t>rotundus</a:t>
            </a:r>
            <a:r>
              <a:rPr lang="en-US" sz="1400" dirty="0" smtClean="0"/>
              <a:t> (</a:t>
            </a:r>
            <a:r>
              <a:rPr lang="en-US" sz="1400" dirty="0" err="1" smtClean="0"/>
              <a:t>nutsedge</a:t>
            </a:r>
            <a:r>
              <a:rPr lang="en-US" sz="1400" dirty="0" smtClean="0"/>
              <a:t>)</a:t>
            </a:r>
          </a:p>
          <a:p>
            <a:pPr lvl="1"/>
            <a:r>
              <a:rPr lang="en-US" sz="1400" dirty="0" err="1" smtClean="0"/>
              <a:t>Rottboellia</a:t>
            </a:r>
            <a:r>
              <a:rPr lang="en-US" sz="1400" dirty="0" smtClean="0"/>
              <a:t> </a:t>
            </a:r>
            <a:r>
              <a:rPr lang="en-US" sz="1400" dirty="0" err="1" smtClean="0"/>
              <a:t>cochinchinensis</a:t>
            </a:r>
            <a:r>
              <a:rPr lang="en-US" sz="1400" dirty="0" smtClean="0"/>
              <a:t> (</a:t>
            </a:r>
            <a:r>
              <a:rPr lang="en-US" sz="1400" dirty="0" err="1" smtClean="0"/>
              <a:t>itchgrass</a:t>
            </a:r>
            <a:r>
              <a:rPr lang="en-US" sz="1400" dirty="0" smtClean="0"/>
              <a:t>, </a:t>
            </a:r>
            <a:r>
              <a:rPr lang="en-US" sz="1400" dirty="0" err="1" smtClean="0"/>
              <a:t>caminadora</a:t>
            </a:r>
            <a:r>
              <a:rPr lang="en-US" sz="1400" dirty="0" smtClean="0"/>
              <a:t>)</a:t>
            </a:r>
          </a:p>
          <a:p>
            <a:pPr lvl="1"/>
            <a:r>
              <a:rPr lang="en-US" sz="1400" dirty="0" err="1" smtClean="0"/>
              <a:t>Phalaris</a:t>
            </a:r>
            <a:r>
              <a:rPr lang="en-US" sz="1400" dirty="0" smtClean="0"/>
              <a:t> minor (</a:t>
            </a:r>
            <a:r>
              <a:rPr lang="en-US" sz="1400" dirty="0" err="1" smtClean="0"/>
              <a:t>canarygrass</a:t>
            </a:r>
            <a:r>
              <a:rPr lang="en-US" sz="1400" dirty="0" smtClean="0"/>
              <a:t>)</a:t>
            </a:r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marL="457200" lvl="1" indent="0"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r>
              <a:rPr lang="en-US" sz="1800" b="1" dirty="0" smtClean="0">
                <a:solidFill>
                  <a:srgbClr val="FFFF00"/>
                </a:solidFill>
              </a:rPr>
              <a:t>Soil Chemistry</a:t>
            </a:r>
          </a:p>
          <a:p>
            <a:pPr lvl="1"/>
            <a:r>
              <a:rPr lang="en-US" sz="1400" dirty="0" smtClean="0"/>
              <a:t>Willard Lindsay, Chemical equilibria in soils</a:t>
            </a:r>
          </a:p>
          <a:p>
            <a:pPr lvl="1"/>
            <a:r>
              <a:rPr lang="en-US" sz="1400" dirty="0" smtClean="0"/>
              <a:t>Solubility diagrams</a:t>
            </a:r>
          </a:p>
          <a:p>
            <a:pPr lvl="1"/>
            <a:r>
              <a:rPr lang="en-US" sz="1400" dirty="0" smtClean="0"/>
              <a:t>Supersaturation of P bands with CaSO4 </a:t>
            </a:r>
          </a:p>
          <a:p>
            <a:pPr lvl="1"/>
            <a:endParaRPr lang="en-US" sz="1400" dirty="0"/>
          </a:p>
        </p:txBody>
      </p:sp>
      <p:pic>
        <p:nvPicPr>
          <p:cNvPr id="4" name="Picture 3" descr="C:\CLASS\BOOK\CA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18" y="1246910"/>
            <a:ext cx="3614497" cy="5140007"/>
          </a:xfrm>
          <a:prstGeom prst="rect">
            <a:avLst/>
          </a:prstGeom>
          <a:noFill/>
          <a:ln w="190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Nutgrass Cyperus rotundus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3" y="2051145"/>
            <a:ext cx="1465253" cy="229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530" y="2541832"/>
            <a:ext cx="2409462" cy="1807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536" y="3329754"/>
            <a:ext cx="7620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6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NUE</a:t>
            </a:r>
            <a:br>
              <a:rPr lang="en-US" dirty="0"/>
            </a:br>
            <a:r>
              <a:rPr lang="en-US" sz="1600" dirty="0"/>
              <a:t>http://</a:t>
            </a:r>
            <a:r>
              <a:rPr lang="en-US" sz="1600" dirty="0" smtClean="0"/>
              <a:t>nue.okstate.edu/Index_Publications.htm </a:t>
            </a:r>
            <a:br>
              <a:rPr lang="en-US" sz="16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2035981"/>
            <a:ext cx="8418222" cy="4195481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3482975" algn="l"/>
                <a:tab pos="4805363" algn="l"/>
                <a:tab pos="6575425" algn="l"/>
              </a:tabLst>
            </a:pPr>
            <a:r>
              <a:rPr lang="en-US" sz="1800" u="sng" dirty="0" smtClean="0"/>
              <a:t>Source	Year	NUE	Crop</a:t>
            </a:r>
            <a:br>
              <a:rPr lang="en-US" sz="1800" u="sng" dirty="0" smtClean="0"/>
            </a:br>
            <a:r>
              <a:rPr lang="en-US" sz="1800" dirty="0" err="1" smtClean="0"/>
              <a:t>Agron</a:t>
            </a:r>
            <a:r>
              <a:rPr lang="en-US" sz="1800" dirty="0" smtClean="0"/>
              <a:t> J. 91:357-363. 1999	1999	33	Cereals</a:t>
            </a:r>
          </a:p>
          <a:p>
            <a:pPr marL="0" indent="0">
              <a:buNone/>
              <a:tabLst>
                <a:tab pos="3482975" algn="l"/>
                <a:tab pos="4805363" algn="l"/>
                <a:tab pos="6575425" algn="l"/>
              </a:tabLst>
            </a:pPr>
            <a:r>
              <a:rPr lang="en-US" sz="1800" dirty="0" smtClean="0">
                <a:solidFill>
                  <a:srgbClr val="FFFF00"/>
                </a:solidFill>
              </a:rPr>
              <a:t>J. Plant </a:t>
            </a:r>
            <a:r>
              <a:rPr lang="en-US" sz="1800" dirty="0" err="1" smtClean="0">
                <a:solidFill>
                  <a:srgbClr val="FFFF00"/>
                </a:solidFill>
              </a:rPr>
              <a:t>Nutr</a:t>
            </a:r>
            <a:r>
              <a:rPr lang="en-US" sz="1800" dirty="0" smtClean="0">
                <a:solidFill>
                  <a:srgbClr val="FFFF00"/>
                </a:solidFill>
              </a:rPr>
              <a:t>. 23:1505-1516	2000	30-</a:t>
            </a:r>
            <a:r>
              <a:rPr lang="en-US" sz="1800" dirty="0" smtClean="0">
                <a:solidFill>
                  <a:srgbClr val="FF0000"/>
                </a:solidFill>
              </a:rPr>
              <a:t>82-forage</a:t>
            </a:r>
            <a:r>
              <a:rPr lang="en-US" sz="1800" dirty="0" smtClean="0">
                <a:solidFill>
                  <a:srgbClr val="FFFF00"/>
                </a:solidFill>
              </a:rPr>
              <a:t>	Wheat</a:t>
            </a:r>
          </a:p>
          <a:p>
            <a:pPr marL="0" indent="0">
              <a:buNone/>
              <a:tabLst>
                <a:tab pos="3482975" algn="l"/>
                <a:tab pos="4805363" algn="l"/>
                <a:tab pos="6575425" algn="l"/>
              </a:tabLst>
            </a:pPr>
            <a:r>
              <a:rPr lang="en-US" sz="1800" dirty="0" smtClean="0">
                <a:solidFill>
                  <a:srgbClr val="FFFF00"/>
                </a:solidFill>
              </a:rPr>
              <a:t>J. Plant </a:t>
            </a:r>
            <a:r>
              <a:rPr lang="en-US" sz="1800" dirty="0" err="1" smtClean="0">
                <a:solidFill>
                  <a:srgbClr val="FFFF00"/>
                </a:solidFill>
              </a:rPr>
              <a:t>Nutr</a:t>
            </a:r>
            <a:r>
              <a:rPr lang="en-US" sz="1800" dirty="0" smtClean="0">
                <a:solidFill>
                  <a:srgbClr val="FFFF00"/>
                </a:solidFill>
              </a:rPr>
              <a:t>. 25:2261-2283	2002	26-</a:t>
            </a:r>
            <a:r>
              <a:rPr lang="en-US" sz="1800" dirty="0" smtClean="0">
                <a:solidFill>
                  <a:srgbClr val="FF0000"/>
                </a:solidFill>
              </a:rPr>
              <a:t>66-forage</a:t>
            </a:r>
            <a:r>
              <a:rPr lang="en-US" sz="1800" dirty="0" smtClean="0">
                <a:solidFill>
                  <a:srgbClr val="FFFF00"/>
                </a:solidFill>
              </a:rPr>
              <a:t>	Wheat</a:t>
            </a:r>
          </a:p>
          <a:p>
            <a:pPr marL="0" indent="0">
              <a:buNone/>
              <a:tabLst>
                <a:tab pos="3482975" algn="l"/>
                <a:tab pos="4805363" algn="l"/>
                <a:tab pos="6575425" algn="l"/>
              </a:tabLst>
            </a:pPr>
            <a:r>
              <a:rPr lang="en-US" sz="1800" dirty="0" smtClean="0">
                <a:solidFill>
                  <a:srgbClr val="FFFF00"/>
                </a:solidFill>
              </a:rPr>
              <a:t>J. Plant </a:t>
            </a:r>
            <a:r>
              <a:rPr lang="en-US" sz="1800" dirty="0" err="1" smtClean="0">
                <a:solidFill>
                  <a:srgbClr val="FFFF00"/>
                </a:solidFill>
              </a:rPr>
              <a:t>Nutr</a:t>
            </a:r>
            <a:r>
              <a:rPr lang="en-US" sz="1800" dirty="0" smtClean="0">
                <a:solidFill>
                  <a:srgbClr val="FFFF00"/>
                </a:solidFill>
              </a:rPr>
              <a:t>. 26:1561-1580	2003	32.8 </a:t>
            </a:r>
            <a:r>
              <a:rPr lang="en-US" sz="1200" dirty="0" err="1" smtClean="0">
                <a:solidFill>
                  <a:srgbClr val="FFFF00"/>
                </a:solidFill>
              </a:rPr>
              <a:t>Magruder</a:t>
            </a:r>
            <a:r>
              <a:rPr lang="en-US" sz="1800" dirty="0" smtClean="0">
                <a:solidFill>
                  <a:srgbClr val="FFFF00"/>
                </a:solidFill>
              </a:rPr>
              <a:t>	Wheat</a:t>
            </a:r>
          </a:p>
          <a:p>
            <a:pPr marL="0" indent="0">
              <a:buNone/>
              <a:tabLst>
                <a:tab pos="3482975" algn="l"/>
                <a:tab pos="4805363" algn="l"/>
                <a:tab pos="6575425" algn="l"/>
              </a:tabLst>
            </a:pPr>
            <a:r>
              <a:rPr lang="en-US" sz="1800" dirty="0">
                <a:solidFill>
                  <a:srgbClr val="FFFF00"/>
                </a:solidFill>
              </a:rPr>
              <a:t>J. Plant </a:t>
            </a:r>
            <a:r>
              <a:rPr lang="en-US" sz="1800" dirty="0" err="1">
                <a:solidFill>
                  <a:srgbClr val="FFFF00"/>
                </a:solidFill>
              </a:rPr>
              <a:t>Nutr</a:t>
            </a:r>
            <a:r>
              <a:rPr lang="en-US" sz="1800" dirty="0">
                <a:solidFill>
                  <a:srgbClr val="FFFF00"/>
                </a:solidFill>
              </a:rPr>
              <a:t>. 35:538-555	2012	33	Corn</a:t>
            </a:r>
          </a:p>
          <a:p>
            <a:pPr marL="0" indent="0">
              <a:buNone/>
              <a:tabLst>
                <a:tab pos="3482975" algn="l"/>
                <a:tab pos="4805363" algn="l"/>
                <a:tab pos="6575425" algn="l"/>
              </a:tabLst>
            </a:pPr>
            <a:r>
              <a:rPr lang="en-US" sz="1800" dirty="0" smtClean="0">
                <a:solidFill>
                  <a:srgbClr val="FFFF00"/>
                </a:solidFill>
              </a:rPr>
              <a:t>Comm. SSPA. 00:1-15	2014	30	Wheat</a:t>
            </a:r>
          </a:p>
          <a:p>
            <a:pPr marL="0" indent="0">
              <a:buNone/>
              <a:tabLst>
                <a:tab pos="3482975" algn="l"/>
                <a:tab pos="4805363" algn="l"/>
                <a:tab pos="6575425" algn="l"/>
              </a:tabLst>
            </a:pPr>
            <a:endParaRPr lang="en-US" sz="1800" dirty="0" smtClean="0">
              <a:solidFill>
                <a:srgbClr val="FFFF00"/>
              </a:solidFill>
            </a:endParaRPr>
          </a:p>
          <a:p>
            <a:pPr marL="0" indent="0">
              <a:buNone/>
              <a:tabLst>
                <a:tab pos="3482975" algn="l"/>
                <a:tab pos="4805363" algn="l"/>
                <a:tab pos="6575425" algn="l"/>
              </a:tabLst>
            </a:pPr>
            <a:r>
              <a:rPr lang="en-US" sz="1800" dirty="0" smtClean="0">
                <a:solidFill>
                  <a:srgbClr val="FFFF00"/>
                </a:solidFill>
              </a:rPr>
              <a:t>SBNRC (+50%)</a:t>
            </a:r>
          </a:p>
          <a:p>
            <a:pPr marL="0" indent="0">
              <a:buNone/>
              <a:tabLst>
                <a:tab pos="3482975" algn="l"/>
                <a:tab pos="4805363" algn="l"/>
                <a:tab pos="6575425" algn="l"/>
              </a:tabLst>
            </a:pPr>
            <a:r>
              <a:rPr lang="en-US" sz="1800" dirty="0" smtClean="0">
                <a:solidFill>
                  <a:srgbClr val="FFFF00"/>
                </a:solidFill>
              </a:rPr>
              <a:t>still a lot to do</a:t>
            </a:r>
          </a:p>
          <a:p>
            <a:pPr marL="0" indent="0">
              <a:buNone/>
              <a:tabLst>
                <a:tab pos="3482975" algn="l"/>
                <a:tab pos="4805363" algn="l"/>
                <a:tab pos="6575425" algn="l"/>
              </a:tabLst>
            </a:pPr>
            <a:endParaRPr lang="en-US" sz="1800" dirty="0" smtClean="0">
              <a:solidFill>
                <a:srgbClr val="FFFF00"/>
              </a:solidFill>
            </a:endParaRPr>
          </a:p>
          <a:p>
            <a:pPr marL="0" indent="0">
              <a:buNone/>
              <a:tabLst>
                <a:tab pos="3084513" algn="l"/>
                <a:tab pos="4173538" algn="l"/>
                <a:tab pos="5661025" algn="l"/>
              </a:tabLst>
            </a:pPr>
            <a:endParaRPr lang="en-US" sz="1800" dirty="0" smtClean="0">
              <a:solidFill>
                <a:srgbClr val="FFFF00"/>
              </a:solidFill>
            </a:endParaRPr>
          </a:p>
          <a:p>
            <a:pPr marL="0" indent="0">
              <a:buNone/>
              <a:tabLst>
                <a:tab pos="3375025" algn="l"/>
                <a:tab pos="4572000" algn="l"/>
                <a:tab pos="5545138" algn="l"/>
              </a:tabLst>
            </a:pPr>
            <a:endParaRPr lang="en-US" sz="1800" dirty="0" smtClean="0">
              <a:solidFill>
                <a:srgbClr val="FFFF00"/>
              </a:solidFill>
            </a:endParaRPr>
          </a:p>
          <a:p>
            <a:pPr marL="0" indent="0">
              <a:buNone/>
              <a:tabLst>
                <a:tab pos="3375025" algn="l"/>
                <a:tab pos="4572000" algn="l"/>
                <a:tab pos="5545138" algn="l"/>
              </a:tabLst>
            </a:pPr>
            <a:endParaRPr lang="en-US" sz="1800" dirty="0" smtClean="0"/>
          </a:p>
          <a:p>
            <a:pPr marL="0" indent="0">
              <a:buNone/>
              <a:tabLst>
                <a:tab pos="3375025" algn="l"/>
                <a:tab pos="4572000" algn="l"/>
                <a:tab pos="5545138" algn="l"/>
              </a:tabLst>
            </a:pPr>
            <a:endParaRPr lang="en-US" sz="1800" dirty="0" smtClean="0"/>
          </a:p>
          <a:p>
            <a:pPr marL="0" indent="0">
              <a:tabLst>
                <a:tab pos="3375025" algn="l"/>
                <a:tab pos="4572000" algn="l"/>
                <a:tab pos="5545138" algn="l"/>
              </a:tabLs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01852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186711"/>
            <a:ext cx="7055380" cy="1400530"/>
          </a:xfrm>
        </p:spPr>
        <p:txBody>
          <a:bodyPr/>
          <a:lstStyle/>
          <a:p>
            <a:r>
              <a:rPr lang="en-US" dirty="0" smtClean="0"/>
              <a:t>NUE </a:t>
            </a:r>
            <a:br>
              <a:rPr lang="en-US" dirty="0" smtClean="0"/>
            </a:br>
            <a:r>
              <a:rPr lang="en-US" sz="2800" dirty="0" smtClean="0"/>
              <a:t>Exp. 502,1971-2015</a:t>
            </a:r>
            <a:br>
              <a:rPr lang="en-US" sz="2800" dirty="0" smtClean="0"/>
            </a:br>
            <a:r>
              <a:rPr lang="en-US" sz="1800" dirty="0" smtClean="0"/>
              <a:t>(N uptake treated - N uptake check)/N rate  </a:t>
            </a:r>
            <a:br>
              <a:rPr lang="en-US" sz="1800" dirty="0" smtClean="0"/>
            </a:br>
            <a:r>
              <a:rPr lang="en-US" sz="1800" dirty="0" smtClean="0"/>
              <a:t>(#7 and #2) 100-40-60 and 0-40-60 </a:t>
            </a:r>
            <a:r>
              <a:rPr lang="en-US" sz="1800" dirty="0"/>
              <a:t>(N-P2O5-K2O)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6459201"/>
              </p:ext>
            </p:extLst>
          </p:nvPr>
        </p:nvGraphicFramePr>
        <p:xfrm>
          <a:off x="1159695" y="2053177"/>
          <a:ext cx="7028341" cy="3931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220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244900"/>
            <a:ext cx="7055380" cy="1400530"/>
          </a:xfrm>
        </p:spPr>
        <p:txBody>
          <a:bodyPr/>
          <a:lstStyle/>
          <a:p>
            <a:r>
              <a:rPr lang="en-US" dirty="0" smtClean="0"/>
              <a:t>NUE </a:t>
            </a:r>
            <a:br>
              <a:rPr lang="en-US" dirty="0" smtClean="0"/>
            </a:br>
            <a:r>
              <a:rPr lang="en-US" sz="2800" dirty="0" smtClean="0"/>
              <a:t>Exp. 222,1969-2015</a:t>
            </a:r>
            <a:br>
              <a:rPr lang="en-US" sz="2800" dirty="0" smtClean="0"/>
            </a:br>
            <a:r>
              <a:rPr lang="en-US" sz="1800" dirty="0" smtClean="0"/>
              <a:t>(N uptake treated - N uptake check)/N rate  </a:t>
            </a:r>
            <a:br>
              <a:rPr lang="en-US" sz="1800" dirty="0" smtClean="0"/>
            </a:br>
            <a:r>
              <a:rPr lang="en-US" sz="1800" dirty="0" smtClean="0"/>
              <a:t>(#4 and #1)  120-60-40   0-60-40  (N-P2O5-K2O)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37" y="2189163"/>
            <a:ext cx="6946372" cy="403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108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74216</TotalTime>
  <Words>1004</Words>
  <Application>Microsoft Office PowerPoint</Application>
  <PresentationFormat>Letter Paper (8.5x11 in)</PresentationFormat>
  <Paragraphs>441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ＭＳ Ｐゴシック</vt:lpstr>
      <vt:lpstr>Arial</vt:lpstr>
      <vt:lpstr>Calibri</vt:lpstr>
      <vt:lpstr>Century Gothic</vt:lpstr>
      <vt:lpstr>Corbel</vt:lpstr>
      <vt:lpstr>Times</vt:lpstr>
      <vt:lpstr>Times New Roman</vt:lpstr>
      <vt:lpstr>Verdana</vt:lpstr>
      <vt:lpstr>Wingdings 3</vt:lpstr>
      <vt:lpstr>Ion</vt:lpstr>
      <vt:lpstr>OSU Nutrient Management Update, 2015 PASS Seminar September 14, 2015 Feb 16,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NUE http://nue.okstate.edu/Index_Publications.htm  </vt:lpstr>
      <vt:lpstr>NUE  Exp. 502,1971-2015 (N uptake treated - N uptake check)/N rate   (#7 and #2) 100-40-60 and 0-40-60 (N-P2O5-K2O)</vt:lpstr>
      <vt:lpstr>NUE  Exp. 222,1969-2015 (N uptake treated - N uptake check)/N rate   (#4 and #1)  120-60-40   0-60-40  (N-P2O5-K2O)</vt:lpstr>
      <vt:lpstr>Land-grant university </vt:lpstr>
      <vt:lpstr>PowerPoint Presentation</vt:lpstr>
      <vt:lpstr>PowerPoint Presentation</vt:lpstr>
      <vt:lpstr>PowerPoint Presentation</vt:lpstr>
      <vt:lpstr>PowerPoint Presentation</vt:lpstr>
      <vt:lpstr>Independence of yield potential and crop nitrogen response (Prec. Agric. 12:508-518)</vt:lpstr>
      <vt:lpstr>Independence of yield potential and nitrogen response (Agron J. 105:1335-1344) </vt:lpstr>
      <vt:lpstr>Value of yield goals?</vt:lpstr>
      <vt:lpstr>PowerPoint Presentation</vt:lpstr>
      <vt:lpstr>career focus sense of urgency</vt:lpstr>
      <vt:lpstr>webofknowledge.com</vt:lpstr>
      <vt:lpstr>PowerPoint Presentation</vt:lpstr>
      <vt:lpstr>PowerPoint Presentation</vt:lpstr>
      <vt:lpstr>PowerPoint Presentation</vt:lpstr>
      <vt:lpstr>PowerPoint Presentation</vt:lpstr>
      <vt:lpstr>Hand Planters </vt:lpstr>
      <vt:lpstr>PowerPoint Presentation</vt:lpstr>
      <vt:lpstr>PowerPoint Presentation</vt:lpstr>
      <vt:lpstr>Nitrogen Algorithm status</vt:lpstr>
      <vt:lpstr>OSU Corn Algorithm</vt:lpstr>
      <vt:lpstr>PowerPoint Presentation</vt:lpstr>
      <vt:lpstr>Corn and Cotton SBN also sugarcane and rice</vt:lpstr>
      <vt:lpstr>Sugarcane and Rice SBN</vt:lpstr>
      <vt:lpstr>summary</vt:lpstr>
    </vt:vector>
  </TitlesOfParts>
  <Company>Oklahoma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bill raun</cp:lastModifiedBy>
  <cp:revision>539</cp:revision>
  <cp:lastPrinted>1999-04-28T13:51:21Z</cp:lastPrinted>
  <dcterms:created xsi:type="dcterms:W3CDTF">1998-02-02T17:19:48Z</dcterms:created>
  <dcterms:modified xsi:type="dcterms:W3CDTF">2015-09-15T12:33:12Z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