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3" r:id="rId10"/>
    <p:sldId id="274" r:id="rId11"/>
    <p:sldId id="270" r:id="rId12"/>
    <p:sldId id="268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9" d="100"/>
          <a:sy n="69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solie\My%20Documents\Generalized%20Algorithm%20Model\Model%20Theory_Dec_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olie\Documents\Algorithm\Generalized%20Algorithm%20Model\Sigmoid\Old%20Sigmoid\Model%20Theory_Dec_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olie\Documents\Algorithm\Generalized%20Algorithm%20Model\Sigmoid\Old%20Sigmoid\Model%20Theory_Dec_0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ohn%20Solie\Documents\Algorithm\Generalized%20Algorithm%20Model\Triangle\Tri%20Gen%20Algorithm%20V-1-Paper.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ohn%20Solie\Documents\Algorithm\Generalized%20Algorithm%20Model\Triangle\Tri%20Gen%20Algorithm%20V-1-Paper.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9514566948956"/>
          <c:y val="0.15391154641350252"/>
          <c:w val="0.82261485503274312"/>
          <c:h val="0.70258251677437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'Theortical Model'!$I$2</c:f>
              <c:strCache>
                <c:ptCount val="1"/>
                <c:pt idx="0">
                  <c:v>Plateau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'Theortical Model'!$H$3:$H$8</c:f>
              <c:numCache>
                <c:formatCode>General</c:formatCode>
                <c:ptCount val="6"/>
                <c:pt idx="0">
                  <c:v>0</c:v>
                </c:pt>
                <c:pt idx="1">
                  <c:v>0.15000000000000024</c:v>
                </c:pt>
                <c:pt idx="2">
                  <c:v>0.30000000000000032</c:v>
                </c:pt>
                <c:pt idx="3">
                  <c:v>0.70000000000000062</c:v>
                </c:pt>
                <c:pt idx="4">
                  <c:v>0.85000000000000064</c:v>
                </c:pt>
                <c:pt idx="5">
                  <c:v>1</c:v>
                </c:pt>
              </c:numCache>
            </c:numRef>
          </c:xVal>
          <c:yVal>
            <c:numRef>
              <c:f>'Theortical Model'!$I$3:$I$8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0.9</c:v>
                </c:pt>
                <c:pt idx="4">
                  <c:v>1</c:v>
                </c:pt>
                <c:pt idx="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64512"/>
        <c:axId val="63221120"/>
      </c:scatterChart>
      <c:valAx>
        <c:axId val="4926451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err="1" smtClean="0"/>
                  <a:t>redNDVI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63221120"/>
        <c:crosses val="autoZero"/>
        <c:crossBetween val="midCat"/>
        <c:majorUnit val="0.2"/>
        <c:minorUnit val="0.1"/>
      </c:valAx>
      <c:valAx>
        <c:axId val="6322112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800" b="1" dirty="0" smtClean="0"/>
                  <a:t>Decimal Percent  Yield Goal</a:t>
                </a:r>
                <a:r>
                  <a:rPr lang="en-US" sz="1400" dirty="0" smtClean="0"/>
                  <a:t>.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49264512"/>
        <c:crosses val="autoZero"/>
        <c:crossBetween val="midCat"/>
        <c:majorUnit val="0.2"/>
        <c:min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99518810148806"/>
          <c:y val="5.9316607163235252E-2"/>
          <c:w val="0.76705336832895898"/>
          <c:h val="0.74282258195986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'Expt K&amp;Inf'!$CD$3</c:f>
              <c:strCache>
                <c:ptCount val="1"/>
                <c:pt idx="0">
                  <c:v>Inf Pt Corn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ysClr val="windowText" lastClr="000000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-7.8705437410874823E-2"/>
                  <c:y val="-0.10507593054933174"/>
                </c:manualLayout>
              </c:layout>
              <c:numFmt formatCode="General" sourceLinked="0"/>
            </c:trendlineLbl>
          </c:trendline>
          <c:xVal>
            <c:numRef>
              <c:f>'Expt K&amp;Inf'!$CC$4:$CC$29</c:f>
              <c:numCache>
                <c:formatCode>General</c:formatCode>
                <c:ptCount val="26"/>
                <c:pt idx="0">
                  <c:v>0.65528224055579676</c:v>
                </c:pt>
                <c:pt idx="1">
                  <c:v>0.7305102040816327</c:v>
                </c:pt>
                <c:pt idx="2">
                  <c:v>0.81198955627705627</c:v>
                </c:pt>
                <c:pt idx="3">
                  <c:v>0.81198955627705627</c:v>
                </c:pt>
                <c:pt idx="4">
                  <c:v>0.60326982683982688</c:v>
                </c:pt>
                <c:pt idx="5">
                  <c:v>0.37041176470588238</c:v>
                </c:pt>
                <c:pt idx="6">
                  <c:v>0.75826008928571431</c:v>
                </c:pt>
                <c:pt idx="7">
                  <c:v>0.77783142857142851</c:v>
                </c:pt>
                <c:pt idx="8">
                  <c:v>0.47175124999999996</c:v>
                </c:pt>
                <c:pt idx="9">
                  <c:v>0.56011492281303599</c:v>
                </c:pt>
                <c:pt idx="10">
                  <c:v>0.56011492281303599</c:v>
                </c:pt>
                <c:pt idx="11">
                  <c:v>0.56443356867779204</c:v>
                </c:pt>
                <c:pt idx="12">
                  <c:v>0.81536285431773248</c:v>
                </c:pt>
                <c:pt idx="13">
                  <c:v>0.63745283018867926</c:v>
                </c:pt>
                <c:pt idx="14">
                  <c:v>0.45314220599999999</c:v>
                </c:pt>
                <c:pt idx="15">
                  <c:v>0.76181212121212116</c:v>
                </c:pt>
                <c:pt idx="16">
                  <c:v>0.81489443371943393</c:v>
                </c:pt>
                <c:pt idx="17">
                  <c:v>0.48466748100000001</c:v>
                </c:pt>
                <c:pt idx="18">
                  <c:v>0.5521869565217391</c:v>
                </c:pt>
                <c:pt idx="19">
                  <c:v>0.85816154249999999</c:v>
                </c:pt>
                <c:pt idx="20">
                  <c:v>0.71750000000000003</c:v>
                </c:pt>
                <c:pt idx="21">
                  <c:v>0.59394175824175821</c:v>
                </c:pt>
                <c:pt idx="22">
                  <c:v>0.59612046500000004</c:v>
                </c:pt>
                <c:pt idx="23">
                  <c:v>0.86618954400000003</c:v>
                </c:pt>
                <c:pt idx="24">
                  <c:v>0.57269999999999999</c:v>
                </c:pt>
                <c:pt idx="25">
                  <c:v>0.66957097050000003</c:v>
                </c:pt>
              </c:numCache>
            </c:numRef>
          </c:xVal>
          <c:yVal>
            <c:numRef>
              <c:f>'Expt K&amp;Inf'!$CD$4:$CD$29</c:f>
              <c:numCache>
                <c:formatCode>General</c:formatCode>
                <c:ptCount val="26"/>
                <c:pt idx="0">
                  <c:v>0.56234311999999997</c:v>
                </c:pt>
                <c:pt idx="1">
                  <c:v>0.56357300499999996</c:v>
                </c:pt>
                <c:pt idx="2">
                  <c:v>0.70144379499999998</c:v>
                </c:pt>
                <c:pt idx="3">
                  <c:v>0.70144379499999998</c:v>
                </c:pt>
                <c:pt idx="4">
                  <c:v>0.29929857700000001</c:v>
                </c:pt>
                <c:pt idx="5">
                  <c:v>0.212684755</c:v>
                </c:pt>
                <c:pt idx="6">
                  <c:v>0.453035401</c:v>
                </c:pt>
                <c:pt idx="7">
                  <c:v>0.65729502299999998</c:v>
                </c:pt>
                <c:pt idx="8">
                  <c:v>0.323859281</c:v>
                </c:pt>
                <c:pt idx="9">
                  <c:v>0.30771846800000002</c:v>
                </c:pt>
                <c:pt idx="10">
                  <c:v>0.30771846800000002</c:v>
                </c:pt>
                <c:pt idx="11">
                  <c:v>0.39195641799999997</c:v>
                </c:pt>
                <c:pt idx="12">
                  <c:v>0.67625513699999995</c:v>
                </c:pt>
                <c:pt idx="13">
                  <c:v>0.52310443900000003</c:v>
                </c:pt>
                <c:pt idx="14">
                  <c:v>0.27201255600000002</c:v>
                </c:pt>
                <c:pt idx="15">
                  <c:v>0.50359010000000004</c:v>
                </c:pt>
                <c:pt idx="16">
                  <c:v>0.73779243500000002</c:v>
                </c:pt>
                <c:pt idx="17">
                  <c:v>0.21598403099999999</c:v>
                </c:pt>
                <c:pt idx="18">
                  <c:v>0.22601701799999999</c:v>
                </c:pt>
                <c:pt idx="19">
                  <c:v>0.38572469500000001</c:v>
                </c:pt>
                <c:pt idx="20">
                  <c:v>0.557941354</c:v>
                </c:pt>
                <c:pt idx="21">
                  <c:v>0.21382854900000001</c:v>
                </c:pt>
                <c:pt idx="22">
                  <c:v>0.415692112</c:v>
                </c:pt>
                <c:pt idx="23">
                  <c:v>0.31347656200000001</c:v>
                </c:pt>
                <c:pt idx="24">
                  <c:v>0.37783444700000002</c:v>
                </c:pt>
                <c:pt idx="25">
                  <c:v>0.47775908499999997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'Expt K&amp;Inf'!$CI$10</c:f>
              <c:strCache>
                <c:ptCount val="1"/>
                <c:pt idx="0">
                  <c:v>Corn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'Expt K&amp;Inf'!$CH$11:$CH$31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'Expt K&amp;Inf'!$CI$11:$CI$31</c:f>
              <c:numCache>
                <c:formatCode>General</c:formatCode>
                <c:ptCount val="21"/>
                <c:pt idx="0">
                  <c:v>-0.1288235294117647</c:v>
                </c:pt>
                <c:pt idx="1">
                  <c:v>-8.5882352941176465E-2</c:v>
                </c:pt>
                <c:pt idx="2">
                  <c:v>-4.2941176470588233E-2</c:v>
                </c:pt>
                <c:pt idx="3">
                  <c:v>0</c:v>
                </c:pt>
                <c:pt idx="4">
                  <c:v>4.2941176470588233E-2</c:v>
                </c:pt>
                <c:pt idx="5">
                  <c:v>8.5882352941176465E-2</c:v>
                </c:pt>
                <c:pt idx="6">
                  <c:v>0.1288235294117647</c:v>
                </c:pt>
                <c:pt idx="7">
                  <c:v>0.1717647058823529</c:v>
                </c:pt>
                <c:pt idx="8">
                  <c:v>0.21470588235294116</c:v>
                </c:pt>
                <c:pt idx="9">
                  <c:v>0.25764705882352945</c:v>
                </c:pt>
                <c:pt idx="10">
                  <c:v>0.3005882352941176</c:v>
                </c:pt>
                <c:pt idx="11">
                  <c:v>0.34352941176470586</c:v>
                </c:pt>
                <c:pt idx="12">
                  <c:v>0.38647058823529412</c:v>
                </c:pt>
                <c:pt idx="13">
                  <c:v>0.42941176470588238</c:v>
                </c:pt>
                <c:pt idx="14">
                  <c:v>0.47235294117647053</c:v>
                </c:pt>
                <c:pt idx="15">
                  <c:v>0.51529411764705879</c:v>
                </c:pt>
                <c:pt idx="16">
                  <c:v>0.55823529411764705</c:v>
                </c:pt>
                <c:pt idx="17">
                  <c:v>0.60117647058823531</c:v>
                </c:pt>
                <c:pt idx="18">
                  <c:v>0.64411764705882357</c:v>
                </c:pt>
                <c:pt idx="19">
                  <c:v>0.68705882352941172</c:v>
                </c:pt>
                <c:pt idx="20">
                  <c:v>0.73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'Expt K&amp;Inf'!$CB$37</c:f>
              <c:strCache>
                <c:ptCount val="1"/>
                <c:pt idx="0">
                  <c:v>Regression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'Expt K&amp;Inf'!$CA$38:$CA$40</c:f>
              <c:numCache>
                <c:formatCode>General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xVal>
          <c:yVal>
            <c:numRef>
              <c:f>'Expt K&amp;Inf'!$CB$38:$CB$40</c:f>
              <c:numCache>
                <c:formatCode>General</c:formatCode>
                <c:ptCount val="3"/>
                <c:pt idx="0">
                  <c:v>-0.14410000000000001</c:v>
                </c:pt>
                <c:pt idx="1">
                  <c:v>0.29894999999999999</c:v>
                </c:pt>
                <c:pt idx="2">
                  <c:v>0.74199999999999999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66208"/>
        <c:axId val="69168128"/>
      </c:scatterChart>
      <c:valAx>
        <c:axId val="6916620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NDVI Vegetative Index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69168128"/>
        <c:crosses val="autoZero"/>
        <c:crossBetween val="midCat"/>
        <c:minorUnit val="0.1"/>
      </c:valAx>
      <c:valAx>
        <c:axId val="6916812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Inflection Point - Corn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9166208"/>
        <c:crosses val="autoZero"/>
        <c:crossBetween val="midCat"/>
        <c:majorUnit val="0.2"/>
        <c:minorUnit val="0.05"/>
      </c:valAx>
    </c:plotArea>
    <c:legend>
      <c:legendPos val="r"/>
      <c:layout>
        <c:manualLayout>
          <c:xMode val="edge"/>
          <c:yMode val="edge"/>
          <c:x val="0.28880555555555582"/>
          <c:y val="0.20134820104008741"/>
          <c:w val="0.23138888888888889"/>
          <c:h val="0.2246324644202083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6647244937107"/>
          <c:y val="6.2412866996276808E-2"/>
          <c:w val="0.79495136141690159"/>
          <c:h val="0.83107214795824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'Expt K&amp;Inf'!$BL$3</c:f>
              <c:strCache>
                <c:ptCount val="1"/>
                <c:pt idx="0">
                  <c:v>Inf Pt Wheat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50190838504737467"/>
                  <c:y val="0.12065538057742782"/>
                </c:manualLayout>
              </c:layout>
              <c:numFmt formatCode="General" sourceLinked="0"/>
            </c:trendlineLbl>
          </c:trendline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19158200730526662"/>
                  <c:y val="-0.24601128608923883"/>
                </c:manualLayout>
              </c:layout>
              <c:numFmt formatCode="General" sourceLinked="0"/>
            </c:trendlineLbl>
          </c:trendline>
          <c:trendline>
            <c:trendlineType val="linear"/>
            <c:dispRSqr val="1"/>
            <c:dispEq val="1"/>
            <c:trendlineLbl>
              <c:layout>
                <c:manualLayout>
                  <c:x val="-0.15867679461415637"/>
                  <c:y val="-0.1404251968503937"/>
                </c:manualLayout>
              </c:layout>
              <c:numFmt formatCode="General" sourceLinked="0"/>
            </c:trendlineLbl>
          </c:trendline>
          <c:xVal>
            <c:numRef>
              <c:f>'Expt K&amp;Inf'!$BK$4:$BK$62</c:f>
              <c:numCache>
                <c:formatCode>General</c:formatCode>
                <c:ptCount val="59"/>
                <c:pt idx="0">
                  <c:v>0.86602065199999989</c:v>
                </c:pt>
                <c:pt idx="1">
                  <c:v>0.80000027472527468</c:v>
                </c:pt>
                <c:pt idx="2">
                  <c:v>0.55925934640522879</c:v>
                </c:pt>
                <c:pt idx="3">
                  <c:v>0.79539705882352951</c:v>
                </c:pt>
                <c:pt idx="4">
                  <c:v>0.59732579532814245</c:v>
                </c:pt>
                <c:pt idx="5">
                  <c:v>0.76188460317460305</c:v>
                </c:pt>
                <c:pt idx="6">
                  <c:v>0.74710564102564092</c:v>
                </c:pt>
                <c:pt idx="7">
                  <c:v>0.87857386399999993</c:v>
                </c:pt>
                <c:pt idx="8">
                  <c:v>0.79171145299145296</c:v>
                </c:pt>
                <c:pt idx="9">
                  <c:v>0.69744824849279996</c:v>
                </c:pt>
                <c:pt idx="10">
                  <c:v>0.75825741314069495</c:v>
                </c:pt>
                <c:pt idx="11">
                  <c:v>0.7122441017316018</c:v>
                </c:pt>
                <c:pt idx="12">
                  <c:v>0.52018694207027538</c:v>
                </c:pt>
                <c:pt idx="13">
                  <c:v>0.77364775930277052</c:v>
                </c:pt>
                <c:pt idx="14">
                  <c:v>0.84037388888888886</c:v>
                </c:pt>
                <c:pt idx="15">
                  <c:v>0.6896363930187458</c:v>
                </c:pt>
                <c:pt idx="16">
                  <c:v>0.37062768031189081</c:v>
                </c:pt>
                <c:pt idx="17">
                  <c:v>0.8645501361655773</c:v>
                </c:pt>
                <c:pt idx="18">
                  <c:v>0.91271740967365966</c:v>
                </c:pt>
                <c:pt idx="19">
                  <c:v>0.77723441599999987</c:v>
                </c:pt>
                <c:pt idx="20">
                  <c:v>0.68074333333333337</c:v>
                </c:pt>
                <c:pt idx="21">
                  <c:v>0.59635666666666676</c:v>
                </c:pt>
                <c:pt idx="22">
                  <c:v>0.66938431372549034</c:v>
                </c:pt>
                <c:pt idx="23">
                  <c:v>0.78190094166239987</c:v>
                </c:pt>
                <c:pt idx="24">
                  <c:v>0.81891828282828294</c:v>
                </c:pt>
                <c:pt idx="25">
                  <c:v>0.41004016884531591</c:v>
                </c:pt>
                <c:pt idx="26">
                  <c:v>0.84037388888888886</c:v>
                </c:pt>
                <c:pt idx="27">
                  <c:v>0.76615335999999989</c:v>
                </c:pt>
                <c:pt idx="28">
                  <c:v>0.69117343808799991</c:v>
                </c:pt>
                <c:pt idx="29">
                  <c:v>0.49043859649122806</c:v>
                </c:pt>
                <c:pt idx="30">
                  <c:v>0.76592360110545266</c:v>
                </c:pt>
                <c:pt idx="31">
                  <c:v>0.62271132376395544</c:v>
                </c:pt>
                <c:pt idx="32">
                  <c:v>0.51878145424836608</c:v>
                </c:pt>
                <c:pt idx="33">
                  <c:v>0.63002614379084976</c:v>
                </c:pt>
                <c:pt idx="34">
                  <c:v>0.65439089399999995</c:v>
                </c:pt>
                <c:pt idx="35">
                  <c:v>0.83186333333333329</c:v>
                </c:pt>
                <c:pt idx="36">
                  <c:v>0.70834676500000004</c:v>
                </c:pt>
                <c:pt idx="37">
                  <c:v>0.8159622191881265</c:v>
                </c:pt>
                <c:pt idx="38">
                  <c:v>0.59579468864468865</c:v>
                </c:pt>
                <c:pt idx="39">
                  <c:v>0.71188997821350763</c:v>
                </c:pt>
                <c:pt idx="40">
                  <c:v>0.77043612531390637</c:v>
                </c:pt>
                <c:pt idx="41">
                  <c:v>0.83186333333333329</c:v>
                </c:pt>
                <c:pt idx="42">
                  <c:v>0.71324935562614988</c:v>
                </c:pt>
                <c:pt idx="43">
                  <c:v>0.82853668261562996</c:v>
                </c:pt>
                <c:pt idx="44">
                  <c:v>0.82611289599999993</c:v>
                </c:pt>
                <c:pt idx="45">
                  <c:v>0.71634157509157514</c:v>
                </c:pt>
                <c:pt idx="46">
                  <c:v>0.7996833333333333</c:v>
                </c:pt>
                <c:pt idx="47">
                  <c:v>0.6939942901234567</c:v>
                </c:pt>
                <c:pt idx="48">
                  <c:v>0.50032066993464042</c:v>
                </c:pt>
                <c:pt idx="49">
                  <c:v>0.52550040849673207</c:v>
                </c:pt>
                <c:pt idx="50">
                  <c:v>0.8573400000000001</c:v>
                </c:pt>
                <c:pt idx="51">
                  <c:v>0.58943937048503603</c:v>
                </c:pt>
                <c:pt idx="52">
                  <c:v>0.88830258771929838</c:v>
                </c:pt>
                <c:pt idx="53">
                  <c:v>0.69190111600000004</c:v>
                </c:pt>
                <c:pt idx="54">
                  <c:v>0.6173333333333334</c:v>
                </c:pt>
                <c:pt idx="55">
                  <c:v>0.66099935999999992</c:v>
                </c:pt>
                <c:pt idx="56">
                  <c:v>0.76313555555555546</c:v>
                </c:pt>
                <c:pt idx="57">
                  <c:v>0.85380238095238103</c:v>
                </c:pt>
                <c:pt idx="58">
                  <c:v>0.70689636904761899</c:v>
                </c:pt>
              </c:numCache>
            </c:numRef>
          </c:xVal>
          <c:yVal>
            <c:numRef>
              <c:f>'Expt K&amp;Inf'!$BL$4:$BL$62</c:f>
              <c:numCache>
                <c:formatCode>General</c:formatCode>
                <c:ptCount val="59"/>
                <c:pt idx="0">
                  <c:v>0.66084895499999996</c:v>
                </c:pt>
                <c:pt idx="1">
                  <c:v>0.52304756399999996</c:v>
                </c:pt>
                <c:pt idx="2">
                  <c:v>0.40672053499999999</c:v>
                </c:pt>
                <c:pt idx="3">
                  <c:v>0.48793071900000001</c:v>
                </c:pt>
                <c:pt idx="4">
                  <c:v>0.45066884299999999</c:v>
                </c:pt>
                <c:pt idx="5">
                  <c:v>0.470944421</c:v>
                </c:pt>
                <c:pt idx="6">
                  <c:v>0.41040916900000002</c:v>
                </c:pt>
                <c:pt idx="7">
                  <c:v>0.61934296300000002</c:v>
                </c:pt>
                <c:pt idx="8">
                  <c:v>0.52399170500000003</c:v>
                </c:pt>
                <c:pt idx="9">
                  <c:v>0.46570405300000001</c:v>
                </c:pt>
                <c:pt idx="10">
                  <c:v>0.50479208600000003</c:v>
                </c:pt>
                <c:pt idx="11">
                  <c:v>0.42756666900000001</c:v>
                </c:pt>
                <c:pt idx="12">
                  <c:v>0.22730471099999999</c:v>
                </c:pt>
                <c:pt idx="13">
                  <c:v>0.67529597799999996</c:v>
                </c:pt>
                <c:pt idx="14">
                  <c:v>0.43393352699999999</c:v>
                </c:pt>
                <c:pt idx="15">
                  <c:v>0.50888695500000003</c:v>
                </c:pt>
                <c:pt idx="16">
                  <c:v>0.230395554</c:v>
                </c:pt>
                <c:pt idx="17">
                  <c:v>0.51030991999999997</c:v>
                </c:pt>
                <c:pt idx="18">
                  <c:v>0.51030991999999997</c:v>
                </c:pt>
                <c:pt idx="19">
                  <c:v>0.60127955200000005</c:v>
                </c:pt>
                <c:pt idx="20">
                  <c:v>0.39001937399999997</c:v>
                </c:pt>
                <c:pt idx="21">
                  <c:v>0.39001937399999997</c:v>
                </c:pt>
                <c:pt idx="22">
                  <c:v>0.40427507299999998</c:v>
                </c:pt>
                <c:pt idx="23">
                  <c:v>0.37770173099999999</c:v>
                </c:pt>
                <c:pt idx="24">
                  <c:v>0.48137607100000002</c:v>
                </c:pt>
                <c:pt idx="25">
                  <c:v>0.24805616999999999</c:v>
                </c:pt>
                <c:pt idx="26">
                  <c:v>0.44000646700000001</c:v>
                </c:pt>
                <c:pt idx="27">
                  <c:v>0.57566325200000001</c:v>
                </c:pt>
                <c:pt idx="28">
                  <c:v>0.47143590099999999</c:v>
                </c:pt>
                <c:pt idx="29">
                  <c:v>0.285595021</c:v>
                </c:pt>
                <c:pt idx="30">
                  <c:v>0.42540905699999998</c:v>
                </c:pt>
                <c:pt idx="31">
                  <c:v>0.33065904800000001</c:v>
                </c:pt>
                <c:pt idx="32">
                  <c:v>0.322223019</c:v>
                </c:pt>
                <c:pt idx="33">
                  <c:v>0.32682231499999997</c:v>
                </c:pt>
                <c:pt idx="34">
                  <c:v>0.33290296400000002</c:v>
                </c:pt>
                <c:pt idx="35">
                  <c:v>0.506748529</c:v>
                </c:pt>
                <c:pt idx="36">
                  <c:v>0.40390410399999999</c:v>
                </c:pt>
                <c:pt idx="37">
                  <c:v>0.50539220600000001</c:v>
                </c:pt>
                <c:pt idx="38">
                  <c:v>0.35202724600000002</c:v>
                </c:pt>
                <c:pt idx="39">
                  <c:v>0.47060808500000001</c:v>
                </c:pt>
                <c:pt idx="40">
                  <c:v>0.709997251</c:v>
                </c:pt>
                <c:pt idx="41">
                  <c:v>0.51723478599999995</c:v>
                </c:pt>
                <c:pt idx="42">
                  <c:v>0.44190986500000001</c:v>
                </c:pt>
                <c:pt idx="43">
                  <c:v>0.54221285399999997</c:v>
                </c:pt>
                <c:pt idx="44">
                  <c:v>0.51394655199999995</c:v>
                </c:pt>
                <c:pt idx="45">
                  <c:v>0.29656305999999999</c:v>
                </c:pt>
                <c:pt idx="46">
                  <c:v>0.45064092500000003</c:v>
                </c:pt>
                <c:pt idx="47">
                  <c:v>0.35034821300000002</c:v>
                </c:pt>
                <c:pt idx="48">
                  <c:v>0.412660268</c:v>
                </c:pt>
                <c:pt idx="49">
                  <c:v>0.46168827000000001</c:v>
                </c:pt>
                <c:pt idx="50">
                  <c:v>0.47144012600000001</c:v>
                </c:pt>
                <c:pt idx="51">
                  <c:v>0.629841549</c:v>
                </c:pt>
                <c:pt idx="52">
                  <c:v>0.66244349599999997</c:v>
                </c:pt>
                <c:pt idx="53">
                  <c:v>0.66216280100000002</c:v>
                </c:pt>
                <c:pt idx="54">
                  <c:v>0.57772525799999996</c:v>
                </c:pt>
                <c:pt idx="55">
                  <c:v>0.57470871599999995</c:v>
                </c:pt>
                <c:pt idx="56">
                  <c:v>0.49164582699999998</c:v>
                </c:pt>
                <c:pt idx="57">
                  <c:v>0.88993266800000004</c:v>
                </c:pt>
                <c:pt idx="58">
                  <c:v>3.2641231999999999E-2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'Expt K&amp;Inf'!$BW$7</c:f>
              <c:strCache>
                <c:ptCount val="1"/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'Expt K&amp;Inf'!#REF!</c:f>
            </c:numRef>
          </c:xVal>
          <c:yVal>
            <c:numRef>
              <c:f>'Expt K&amp;Inf'!$BW$8:$BW$9</c:f>
              <c:numCache>
                <c:formatCode>General</c:formatCode>
                <c:ptCount val="2"/>
              </c:numCache>
            </c:numRef>
          </c:yVal>
          <c:smooth val="0"/>
        </c:ser>
        <c:ser>
          <c:idx val="3"/>
          <c:order val="2"/>
          <c:tx>
            <c:strRef>
              <c:f>'Expt K&amp;Inf'!$BV$8</c:f>
              <c:strCache>
                <c:ptCount val="1"/>
                <c:pt idx="0">
                  <c:v>Wheat</c:v>
                </c:pt>
              </c:strCache>
            </c:strRef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ln w="28575">
                <a:solidFill>
                  <a:schemeClr val="tx1"/>
                </a:solidFill>
                <a:prstDash val="solid"/>
              </a:ln>
            </c:spPr>
          </c:dPt>
          <c:xVal>
            <c:numRef>
              <c:f>'Expt K&amp;Inf'!$BU$9:$BU$11</c:f>
              <c:numCache>
                <c:formatCode>General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xVal>
          <c:yVal>
            <c:numRef>
              <c:f>'Expt K&amp;Inf'!$BV$9:$BV$11</c:f>
              <c:numCache>
                <c:formatCode>General</c:formatCode>
                <c:ptCount val="3"/>
                <c:pt idx="0">
                  <c:v>2.641349596618553E-2</c:v>
                </c:pt>
                <c:pt idx="1">
                  <c:v>0.33271871549397369</c:v>
                </c:pt>
                <c:pt idx="2">
                  <c:v>0.63902393502176191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02272"/>
        <c:axId val="72529024"/>
      </c:scatterChart>
      <c:valAx>
        <c:axId val="7250227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/>
                  <a:t>NDVI Vegetative Index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2529024"/>
        <c:crosses val="autoZero"/>
        <c:crossBetween val="midCat"/>
        <c:minorUnit val="0.05"/>
      </c:valAx>
      <c:valAx>
        <c:axId val="72529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Inflection Point- Wheat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2502272"/>
        <c:crosses val="autoZero"/>
        <c:crossBetween val="midCat"/>
        <c:minorUnit val="0.05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4996330514865445"/>
          <c:y val="0.20124896305060336"/>
          <c:w val="0.18967370651702273"/>
          <c:h val="0.166662796182735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Wheat Yield Curves for 3 Methods of Calculating Inflection Point and Curvature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042376552535016"/>
          <c:y val="0.17560346623338752"/>
          <c:w val="0.64655160918046872"/>
          <c:h val="0.680267466566679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Wheat!$BI$7</c:f>
              <c:strCache>
                <c:ptCount val="1"/>
                <c:pt idx="0">
                  <c:v>Table Curve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Wheat!$BH$8:$BH$108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0.35000000000000003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0.57000000000000006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0.69000000000000006</c:v>
                </c:pt>
                <c:pt idx="70">
                  <c:v>0.70000000000000007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Wheat!$BI$8:$BI$108</c:f>
              <c:numCache>
                <c:formatCode>General</c:formatCode>
                <c:ptCount val="101"/>
                <c:pt idx="0">
                  <c:v>0.16022903158891394</c:v>
                </c:pt>
                <c:pt idx="1">
                  <c:v>0.17324018489715781</c:v>
                </c:pt>
                <c:pt idx="2">
                  <c:v>0.1872747092266564</c:v>
                </c:pt>
                <c:pt idx="3">
                  <c:v>0.20240752306469215</c:v>
                </c:pt>
                <c:pt idx="4">
                  <c:v>0.21871809754437921</c:v>
                </c:pt>
                <c:pt idx="5">
                  <c:v>0.2362905746410385</c:v>
                </c:pt>
                <c:pt idx="6">
                  <c:v>0.25521385830252824</c:v>
                </c:pt>
                <c:pt idx="7">
                  <c:v>0.2755816718965779</c:v>
                </c:pt>
                <c:pt idx="8">
                  <c:v>0.29749257451178518</c:v>
                </c:pt>
                <c:pt idx="9">
                  <c:v>0.32104992777434677</c:v>
                </c:pt>
                <c:pt idx="10">
                  <c:v>0.34636180396014776</c:v>
                </c:pt>
                <c:pt idx="11">
                  <c:v>0.37354082531874411</c:v>
                </c:pt>
                <c:pt idx="12">
                  <c:v>0.40270392371726205</c:v>
                </c:pt>
                <c:pt idx="13">
                  <c:v>0.43397200900251098</c:v>
                </c:pt>
                <c:pt idx="14">
                  <c:v>0.46746953392281215</c:v>
                </c:pt>
                <c:pt idx="15">
                  <c:v>0.503323943111737</c:v>
                </c:pt>
                <c:pt idx="16">
                  <c:v>0.54166499358936038</c:v>
                </c:pt>
                <c:pt idx="17">
                  <c:v>0.5826239345679608</c:v>
                </c:pt>
                <c:pt idx="18">
                  <c:v>0.62633253515223286</c:v>
                </c:pt>
                <c:pt idx="19">
                  <c:v>0.67292194989880483</c:v>
                </c:pt>
                <c:pt idx="20">
                  <c:v>0.72252141424804561</c:v>
                </c:pt>
                <c:pt idx="21">
                  <c:v>0.77525676466083204</c:v>
                </c:pt>
                <c:pt idx="22">
                  <c:v>0.83124878197098395</c:v>
                </c:pt>
                <c:pt idx="23">
                  <c:v>0.89061136106658556</c:v>
                </c:pt>
                <c:pt idx="24">
                  <c:v>0.9534495155746312</c:v>
                </c:pt>
                <c:pt idx="25">
                  <c:v>1.0198572327330013</c:v>
                </c:pt>
                <c:pt idx="26">
                  <c:v>1.0899152010234165</c:v>
                </c:pt>
                <c:pt idx="27">
                  <c:v>1.1636884412692161</c:v>
                </c:pt>
                <c:pt idx="28">
                  <c:v>1.2412238805504967</c:v>
                </c:pt>
                <c:pt idx="29">
                  <c:v>1.3225479171434464</c:v>
                </c:pt>
                <c:pt idx="30">
                  <c:v>1.4076640333445154</c:v>
                </c:pt>
                <c:pt idx="31">
                  <c:v>1.496550520998873</c:v>
                </c:pt>
                <c:pt idx="32">
                  <c:v>1.5891583912483223</c:v>
                </c:pt>
                <c:pt idx="33">
                  <c:v>1.6854095448302371</c:v>
                </c:pt>
                <c:pt idx="34">
                  <c:v>1.7851952815692367</c:v>
                </c:pt>
                <c:pt idx="35">
                  <c:v>1.888375226917586</c:v>
                </c:pt>
                <c:pt idx="36">
                  <c:v>1.9947767490230386</c:v>
                </c:pt>
                <c:pt idx="37">
                  <c:v>2.1041949314930886</c:v>
                </c:pt>
                <c:pt idx="38">
                  <c:v>2.2163931546552567</c:v>
                </c:pt>
                <c:pt idx="39">
                  <c:v>2.3311043218210807</c:v>
                </c:pt>
                <c:pt idx="40">
                  <c:v>2.4480327472812125</c:v>
                </c:pt>
                <c:pt idx="41">
                  <c:v>2.5668567002315426</c:v>
                </c:pt>
                <c:pt idx="42">
                  <c:v>2.6872315745833975</c:v>
                </c:pt>
                <c:pt idx="43">
                  <c:v>2.8087936299066012</c:v>
                </c:pt>
                <c:pt idx="44">
                  <c:v>2.9311642250064964</c:v>
                </c:pt>
                <c:pt idx="45">
                  <c:v>3.0539544443029385</c:v>
                </c:pt>
                <c:pt idx="46">
                  <c:v>3.1767699996412149</c:v>
                </c:pt>
                <c:pt idx="47">
                  <c:v>3.2992162776008072</c:v>
                </c:pt>
                <c:pt idx="48">
                  <c:v>3.4209033956451029</c:v>
                </c:pt>
                <c:pt idx="49">
                  <c:v>3.5414511300447904</c:v>
                </c:pt>
                <c:pt idx="50">
                  <c:v>3.6604935844386142</c:v>
                </c:pt>
                <c:pt idx="51">
                  <c:v>3.7776834797513095</c:v>
                </c:pt>
                <c:pt idx="52">
                  <c:v>3.8926959631492726</c:v>
                </c:pt>
                <c:pt idx="53">
                  <c:v>4.005231854635289</c:v>
                </c:pt>
                <c:pt idx="54">
                  <c:v>4.1150202734028527</c:v>
                </c:pt>
                <c:pt idx="55">
                  <c:v>4.2218206107333405</c:v>
                </c:pt>
                <c:pt idx="56">
                  <c:v>4.3254238405994467</c:v>
                </c:pt>
                <c:pt idx="57">
                  <c:v>4.4256531819491798</c:v>
                </c:pt>
                <c:pt idx="58">
                  <c:v>4.5223641468248728</c:v>
                </c:pt>
                <c:pt idx="59">
                  <c:v>4.6154440252415494</c:v>
                </c:pt>
                <c:pt idx="60">
                  <c:v>4.7048108706347529</c:v>
                </c:pt>
                <c:pt idx="61">
                  <c:v>4.7904120585161492</c:v>
                </c:pt>
                <c:pt idx="62">
                  <c:v>4.8722224958413847</c:v>
                </c:pt>
                <c:pt idx="63">
                  <c:v>4.9502425598157931</c:v>
                </c:pt>
                <c:pt idx="64">
                  <c:v>5.0244958429186557</c:v>
                </c:pt>
                <c:pt idx="65">
                  <c:v>5.0950267763968391</c:v>
                </c:pt>
                <c:pt idx="66">
                  <c:v>5.1618981979887337</c:v>
                </c:pt>
                <c:pt idx="67">
                  <c:v>5.225188921809468</c:v>
                </c:pt>
                <c:pt idx="68">
                  <c:v>5.2849913597342919</c:v>
                </c:pt>
                <c:pt idx="69">
                  <c:v>5.3414092347637707</c:v>
                </c:pt>
                <c:pt idx="70">
                  <c:v>5.3945554181599737</c:v>
                </c:pt>
                <c:pt idx="71">
                  <c:v>5.4445499139318949</c:v>
                </c:pt>
                <c:pt idx="72">
                  <c:v>5.4915180067543554</c:v>
                </c:pt>
                <c:pt idx="73">
                  <c:v>5.5355885827770726</c:v>
                </c:pt>
                <c:pt idx="74">
                  <c:v>5.5768926270961483</c:v>
                </c:pt>
                <c:pt idx="75">
                  <c:v>5.6155618969358869</c:v>
                </c:pt>
                <c:pt idx="76">
                  <c:v>5.6517277657955187</c:v>
                </c:pt>
                <c:pt idx="77">
                  <c:v>5.6855202308901438</c:v>
                </c:pt>
                <c:pt idx="78">
                  <c:v>5.717067074073503</c:v>
                </c:pt>
                <c:pt idx="79">
                  <c:v>5.7464931649747717</c:v>
                </c:pt>
                <c:pt idx="80">
                  <c:v>5.7739198942108443</c:v>
                </c:pt>
                <c:pt idx="81">
                  <c:v>5.7994647241491615</c:v>
                </c:pt>
                <c:pt idx="82">
                  <c:v>5.8232408446992858</c:v>
                </c:pt>
                <c:pt idx="83">
                  <c:v>5.8453569219175483</c:v>
                </c:pt>
                <c:pt idx="84">
                  <c:v>5.8659169277419529</c:v>
                </c:pt>
                <c:pt idx="85">
                  <c:v>5.8850200398677783</c:v>
                </c:pt>
                <c:pt idx="86">
                  <c:v>5.9027606015729175</c:v>
                </c:pt>
                <c:pt idx="87">
                  <c:v>5.9192281321601961</c:v>
                </c:pt>
                <c:pt idx="88">
                  <c:v>5.9345073795655638</c:v>
                </c:pt>
                <c:pt idx="89">
                  <c:v>5.9486784075579235</c:v>
                </c:pt>
                <c:pt idx="90">
                  <c:v>5.9618167108072706</c:v>
                </c:pt>
                <c:pt idx="91">
                  <c:v>5.9739933519076409</c:v>
                </c:pt>
                <c:pt idx="92">
                  <c:v>5.985275115199709</c:v>
                </c:pt>
                <c:pt idx="93">
                  <c:v>5.9957246729385103</c:v>
                </c:pt>
                <c:pt idx="94">
                  <c:v>6.0054007599915638</c:v>
                </c:pt>
                <c:pt idx="95">
                  <c:v>6.0143583538308159</c:v>
                </c:pt>
                <c:pt idx="96">
                  <c:v>6.0226488570994885</c:v>
                </c:pt>
                <c:pt idx="97">
                  <c:v>6.0303202804945002</c:v>
                </c:pt>
                <c:pt idx="98">
                  <c:v>6.0374174241098713</c:v>
                </c:pt>
                <c:pt idx="99">
                  <c:v>6.0439820557403534</c:v>
                </c:pt>
                <c:pt idx="100">
                  <c:v>6.0500530849515881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Wheat!$BL$7</c:f>
              <c:strCache>
                <c:ptCount val="1"/>
                <c:pt idx="0">
                  <c:v>84-GD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Wheat!$BK$8:$BK$35</c:f>
              <c:numCache>
                <c:formatCode>General</c:formatCode>
                <c:ptCount val="28"/>
                <c:pt idx="0">
                  <c:v>0.41678999999999999</c:v>
                </c:pt>
                <c:pt idx="1">
                  <c:v>0.3074466666666667</c:v>
                </c:pt>
                <c:pt idx="2">
                  <c:v>0.56246333333333332</c:v>
                </c:pt>
                <c:pt idx="3">
                  <c:v>0.54137666666666673</c:v>
                </c:pt>
                <c:pt idx="4">
                  <c:v>0.67252000000000001</c:v>
                </c:pt>
                <c:pt idx="5">
                  <c:v>0.71951666666666669</c:v>
                </c:pt>
                <c:pt idx="6">
                  <c:v>0.77191666666666681</c:v>
                </c:pt>
                <c:pt idx="7">
                  <c:v>0.38599333333333341</c:v>
                </c:pt>
                <c:pt idx="8">
                  <c:v>0.48498333333333332</c:v>
                </c:pt>
                <c:pt idx="9">
                  <c:v>0.49981666666666674</c:v>
                </c:pt>
                <c:pt idx="10">
                  <c:v>0.56202333333333332</c:v>
                </c:pt>
                <c:pt idx="11">
                  <c:v>0.72497333333333336</c:v>
                </c:pt>
                <c:pt idx="12">
                  <c:v>0.77542333333333335</c:v>
                </c:pt>
                <c:pt idx="13">
                  <c:v>0.7996833333333333</c:v>
                </c:pt>
                <c:pt idx="14">
                  <c:v>0.40424666666666664</c:v>
                </c:pt>
                <c:pt idx="15">
                  <c:v>0.47622999999999999</c:v>
                </c:pt>
                <c:pt idx="16">
                  <c:v>0.69718666666666673</c:v>
                </c:pt>
                <c:pt idx="17">
                  <c:v>0.71731999999999996</c:v>
                </c:pt>
                <c:pt idx="18">
                  <c:v>0.75782666666666676</c:v>
                </c:pt>
                <c:pt idx="19">
                  <c:v>0.78132000000000001</c:v>
                </c:pt>
                <c:pt idx="20">
                  <c:v>0.78516999999999992</c:v>
                </c:pt>
                <c:pt idx="21">
                  <c:v>0.45466666666666661</c:v>
                </c:pt>
                <c:pt idx="22">
                  <c:v>0.47761333333333339</c:v>
                </c:pt>
                <c:pt idx="23">
                  <c:v>0.5286466666666666</c:v>
                </c:pt>
                <c:pt idx="24">
                  <c:v>0.69946333333333344</c:v>
                </c:pt>
                <c:pt idx="25">
                  <c:v>0.73476333333333332</c:v>
                </c:pt>
                <c:pt idx="26">
                  <c:v>0.79160666666666657</c:v>
                </c:pt>
                <c:pt idx="27">
                  <c:v>0.77806333333333333</c:v>
                </c:pt>
              </c:numCache>
            </c:numRef>
          </c:xVal>
          <c:yVal>
            <c:numRef>
              <c:f>Wheat!$BL$8:$BL$35</c:f>
              <c:numCache>
                <c:formatCode>General</c:formatCode>
                <c:ptCount val="28"/>
                <c:pt idx="0">
                  <c:v>1.956619932</c:v>
                </c:pt>
                <c:pt idx="1">
                  <c:v>1.4865758419999999</c:v>
                </c:pt>
                <c:pt idx="2">
                  <c:v>4.0059917829999998</c:v>
                </c:pt>
                <c:pt idx="3">
                  <c:v>3.8694585680000002</c:v>
                </c:pt>
                <c:pt idx="4">
                  <c:v>4.4037943000000004</c:v>
                </c:pt>
                <c:pt idx="5">
                  <c:v>5.9525878130000001</c:v>
                </c:pt>
                <c:pt idx="6">
                  <c:v>7.5785126959999998</c:v>
                </c:pt>
                <c:pt idx="7">
                  <c:v>2.2891316810000002</c:v>
                </c:pt>
                <c:pt idx="8">
                  <c:v>3.089027921</c:v>
                </c:pt>
                <c:pt idx="9">
                  <c:v>4.0457720349999997</c:v>
                </c:pt>
                <c:pt idx="10">
                  <c:v>5.3211737770000003</c:v>
                </c:pt>
                <c:pt idx="11">
                  <c:v>5.3474238820000002</c:v>
                </c:pt>
                <c:pt idx="12">
                  <c:v>5.7422729940000004</c:v>
                </c:pt>
                <c:pt idx="13">
                  <c:v>5.5972018510000003</c:v>
                </c:pt>
                <c:pt idx="14">
                  <c:v>2.9644521500000001</c:v>
                </c:pt>
                <c:pt idx="15">
                  <c:v>3.2766871690000001</c:v>
                </c:pt>
                <c:pt idx="16">
                  <c:v>4.7967221000000002</c:v>
                </c:pt>
                <c:pt idx="17">
                  <c:v>6.1498880229999999</c:v>
                </c:pt>
                <c:pt idx="18">
                  <c:v>6.3265064659999997</c:v>
                </c:pt>
                <c:pt idx="19">
                  <c:v>3.811830874</c:v>
                </c:pt>
                <c:pt idx="20">
                  <c:v>6.1113415790000003</c:v>
                </c:pt>
                <c:pt idx="21">
                  <c:v>3.1536622269999999</c:v>
                </c:pt>
                <c:pt idx="22">
                  <c:v>3.6782201319999999</c:v>
                </c:pt>
                <c:pt idx="23">
                  <c:v>3.93169199</c:v>
                </c:pt>
                <c:pt idx="24">
                  <c:v>6.1876173980000004</c:v>
                </c:pt>
                <c:pt idx="25">
                  <c:v>3.6707592390000001</c:v>
                </c:pt>
                <c:pt idx="26">
                  <c:v>5.9322347659999997</c:v>
                </c:pt>
                <c:pt idx="27">
                  <c:v>5.8331832700000001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Wheat!$BT$7</c:f>
              <c:strCache>
                <c:ptCount val="1"/>
                <c:pt idx="0">
                  <c:v> Corn 2013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Wheat!$BS$8:$BS$108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0.35000000000000003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0.57000000000000006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0.69000000000000006</c:v>
                </c:pt>
                <c:pt idx="70">
                  <c:v>0.70000000000000007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Wheat!$BT$8:$BT$108</c:f>
              <c:numCache>
                <c:formatCode>General</c:formatCode>
                <c:ptCount val="101"/>
                <c:pt idx="0">
                  <c:v>3.2871730294198064E-2</c:v>
                </c:pt>
                <c:pt idx="1">
                  <c:v>3.670712766069608E-2</c:v>
                </c:pt>
                <c:pt idx="2">
                  <c:v>4.098701906032045E-2</c:v>
                </c:pt>
                <c:pt idx="3">
                  <c:v>4.5762175742304581E-2</c:v>
                </c:pt>
                <c:pt idx="4">
                  <c:v>5.1088985490000578E-2</c:v>
                </c:pt>
                <c:pt idx="5">
                  <c:v>5.7030028927855428E-2</c:v>
                </c:pt>
                <c:pt idx="6">
                  <c:v>6.3654703742599059E-2</c:v>
                </c:pt>
                <c:pt idx="7">
                  <c:v>7.1039897878554165E-2</c:v>
                </c:pt>
                <c:pt idx="8">
                  <c:v>7.9270711885685685E-2</c:v>
                </c:pt>
                <c:pt idx="9">
                  <c:v>8.8441229412076744E-2</c:v>
                </c:pt>
                <c:pt idx="10">
                  <c:v>9.8655333271056786E-2</c:v>
                </c:pt>
                <c:pt idx="11">
                  <c:v>0.11002756249795459</c:v>
                </c:pt>
                <c:pt idx="12">
                  <c:v>0.12268400325294694</c:v>
                </c:pt>
                <c:pt idx="13">
                  <c:v>0.13676320322601931</c:v>
                </c:pt>
                <c:pt idx="14">
                  <c:v>0.15241709525208771</c:v>
                </c:pt>
                <c:pt idx="15">
                  <c:v>0.16981191104052892</c:v>
                </c:pt>
                <c:pt idx="16">
                  <c:v>0.18912906015944841</c:v>
                </c:pt>
                <c:pt idx="17">
                  <c:v>0.21056594260077746</c:v>
                </c:pt>
                <c:pt idx="18">
                  <c:v>0.23433665532610382</c:v>
                </c:pt>
                <c:pt idx="19">
                  <c:v>0.26067254414172658</c:v>
                </c:pt>
                <c:pt idx="20">
                  <c:v>0.2898225421360352</c:v>
                </c:pt>
                <c:pt idx="21">
                  <c:v>0.32205322490198979</c:v>
                </c:pt>
                <c:pt idx="22">
                  <c:v>0.35764850117965352</c:v>
                </c:pt>
                <c:pt idx="23">
                  <c:v>0.39690884590139036</c:v>
                </c:pt>
                <c:pt idx="24">
                  <c:v>0.44014997166560305</c:v>
                </c:pt>
                <c:pt idx="25">
                  <c:v>0.48770082546212068</c:v>
                </c:pt>
                <c:pt idx="26">
                  <c:v>0.53990079142371017</c:v>
                </c:pt>
                <c:pt idx="27">
                  <c:v>0.5970959792494096</c:v>
                </c:pt>
                <c:pt idx="28">
                  <c:v>0.65963448385644341</c:v>
                </c:pt>
                <c:pt idx="29">
                  <c:v>0.72786051717576006</c:v>
                </c:pt>
                <c:pt idx="30">
                  <c:v>0.80210734036096798</c:v>
                </c:pt>
                <c:pt idx="31">
                  <c:v>0.88268896647592565</c:v>
                </c:pt>
                <c:pt idx="32">
                  <c:v>0.96989066193629081</c:v>
                </c:pt>
                <c:pt idx="33">
                  <c:v>1.0639583506205461</c:v>
                </c:pt>
                <c:pt idx="34">
                  <c:v>1.1650871171050827</c:v>
                </c:pt>
                <c:pt idx="35">
                  <c:v>1.2734091122034017</c:v>
                </c:pt>
                <c:pt idx="36">
                  <c:v>1.3889812794292158</c:v>
                </c:pt>
                <c:pt idx="37">
                  <c:v>1.5117734365475013</c:v>
                </c:pt>
                <c:pt idx="38">
                  <c:v>1.6416573502827756</c:v>
                </c:pt>
                <c:pt idx="39">
                  <c:v>1.7783975202126321</c:v>
                </c:pt>
                <c:pt idx="40">
                  <c:v>1.9216444242908095</c:v>
                </c:pt>
                <c:pt idx="41">
                  <c:v>2.0709309584463158</c:v>
                </c:pt>
                <c:pt idx="42">
                  <c:v>2.2256727147526729</c:v>
                </c:pt>
                <c:pt idx="43">
                  <c:v>2.3851725813906128</c:v>
                </c:pt>
                <c:pt idx="44">
                  <c:v>2.5486299163805892</c:v>
                </c:pt>
                <c:pt idx="45">
                  <c:v>2.7151542594268685</c:v>
                </c:pt>
                <c:pt idx="46">
                  <c:v>2.8837832259526359</c:v>
                </c:pt>
                <c:pt idx="47">
                  <c:v>3.053503906376299</c:v>
                </c:pt>
                <c:pt idx="48">
                  <c:v>3.2232768078248668</c:v>
                </c:pt>
                <c:pt idx="49">
                  <c:v>3.3920611594237986</c:v>
                </c:pt>
                <c:pt idx="50">
                  <c:v>3.5588402835855497</c:v>
                </c:pt>
                <c:pt idx="51">
                  <c:v>3.7226457299242361</c:v>
                </c:pt>
                <c:pt idx="52">
                  <c:v>3.8825789763196719</c:v>
                </c:pt>
                <c:pt idx="53">
                  <c:v>4.0378297090518123</c:v>
                </c:pt>
                <c:pt idx="54">
                  <c:v>4.1876899742866147</c:v>
                </c:pt>
                <c:pt idx="55">
                  <c:v>4.3315638123471452</c:v>
                </c:pt>
                <c:pt idx="56">
                  <c:v>4.4689723080811206</c:v>
                </c:pt>
                <c:pt idx="57">
                  <c:v>4.5995542827594251</c:v>
                </c:pt>
                <c:pt idx="58">
                  <c:v>4.7230630906119657</c:v>
                </c:pt>
                <c:pt idx="59">
                  <c:v>4.8393601516874041</c:v>
                </c:pt>
                <c:pt idx="60">
                  <c:v>4.9484059478921729</c:v>
                </c:pt>
                <c:pt idx="61">
                  <c:v>5.0502492354177981</c:v>
                </c:pt>
                <c:pt idx="62">
                  <c:v>5.1450151953544099</c:v>
                </c:pt>
                <c:pt idx="63">
                  <c:v>5.2328931697759504</c:v>
                </c:pt>
                <c:pt idx="64">
                  <c:v>5.3141245285943564</c:v>
                </c:pt>
                <c:pt idx="65">
                  <c:v>5.3889910975223083</c:v>
                </c:pt>
                <c:pt idx="66">
                  <c:v>5.4578044615931578</c:v>
                </c:pt>
                <c:pt idx="67">
                  <c:v>5.5208963507937669</c:v>
                </c:pt>
                <c:pt idx="68">
                  <c:v>5.5786102202448014</c:v>
                </c:pt>
                <c:pt idx="69">
                  <c:v>5.631294059978039</c:v>
                </c:pt>
                <c:pt idx="70">
                  <c:v>5.6792944094322051</c:v>
                </c:pt>
                <c:pt idx="71">
                  <c:v>5.7229515084291691</c:v>
                </c:pt>
                <c:pt idx="72">
                  <c:v>5.7625954876990191</c:v>
                </c:pt>
                <c:pt idx="73">
                  <c:v>5.7985434855798754</c:v>
                </c:pt>
                <c:pt idx="74">
                  <c:v>5.8310975707746664</c:v>
                </c:pt>
                <c:pt idx="75">
                  <c:v>5.8605433515727361</c:v>
                </c:pt>
                <c:pt idx="76">
                  <c:v>5.8871491575863626</c:v>
                </c:pt>
                <c:pt idx="77">
                  <c:v>5.9111656890085582</c:v>
                </c:pt>
                <c:pt idx="78">
                  <c:v>5.9328260392328014</c:v>
                </c:pt>
                <c:pt idx="79">
                  <c:v>5.9523460082969235</c:v>
                </c:pt>
                <c:pt idx="80">
                  <c:v>5.9699246362343432</c:v>
                </c:pt>
                <c:pt idx="81">
                  <c:v>5.9857448965010525</c:v>
                </c:pt>
                <c:pt idx="82">
                  <c:v>5.9999744998613869</c:v>
                </c:pt>
                <c:pt idx="83">
                  <c:v>6.0127667682776362</c:v>
                </c:pt>
                <c:pt idx="84">
                  <c:v>6.0242615463876721</c:v>
                </c:pt>
                <c:pt idx="85">
                  <c:v>6.0345861250780741</c:v>
                </c:pt>
                <c:pt idx="86">
                  <c:v>6.0438561575254406</c:v>
                </c:pt>
                <c:pt idx="87">
                  <c:v>6.052176552973858</c:v>
                </c:pt>
                <c:pt idx="88">
                  <c:v>6.0596423375451574</c:v>
                </c:pt>
                <c:pt idx="89">
                  <c:v>6.0663394746489807</c:v>
                </c:pt>
                <c:pt idx="90">
                  <c:v>6.0723456401777751</c:v>
                </c:pt>
                <c:pt idx="91">
                  <c:v>6.0777309497372451</c:v>
                </c:pt>
                <c:pt idx="92">
                  <c:v>6.0825586367658753</c:v>
                </c:pt>
                <c:pt idx="93">
                  <c:v>6.0868856816182673</c:v>
                </c:pt>
                <c:pt idx="94">
                  <c:v>6.090763392596056</c:v>
                </c:pt>
                <c:pt idx="95">
                  <c:v>6.0942379405671216</c:v>
                </c:pt>
                <c:pt idx="96">
                  <c:v>6.0973508492692785</c:v>
                </c:pt>
                <c:pt idx="97">
                  <c:v>6.1001394436911394</c:v>
                </c:pt>
                <c:pt idx="98">
                  <c:v>6.1026372590953963</c:v>
                </c:pt>
                <c:pt idx="99">
                  <c:v>6.1048744133271002</c:v>
                </c:pt>
                <c:pt idx="100">
                  <c:v>6.1068779450550492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Wheat!$BU$7</c:f>
              <c:strCache>
                <c:ptCount val="1"/>
                <c:pt idx="0">
                  <c:v>Yld Goal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Wheat!$BS$8:$BS$108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0.35000000000000003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0.57000000000000006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0.69000000000000006</c:v>
                </c:pt>
                <c:pt idx="70">
                  <c:v>0.70000000000000007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Wheat!$BU$8:$BU$108</c:f>
              <c:numCache>
                <c:formatCode>General</c:formatCode>
                <c:ptCount val="101"/>
                <c:pt idx="0">
                  <c:v>0.25774524575524976</c:v>
                </c:pt>
                <c:pt idx="1">
                  <c:v>0.8142730069715064</c:v>
                </c:pt>
                <c:pt idx="2">
                  <c:v>2.1351028087850836</c:v>
                </c:pt>
                <c:pt idx="3">
                  <c:v>3.9888971912149156</c:v>
                </c:pt>
                <c:pt idx="4">
                  <c:v>5.3097269930284936</c:v>
                </c:pt>
                <c:pt idx="5">
                  <c:v>5.8662547542447498</c:v>
                </c:pt>
                <c:pt idx="6">
                  <c:v>6.0478685701750896</c:v>
                </c:pt>
                <c:pt idx="7">
                  <c:v>6.1019927777913834</c:v>
                </c:pt>
                <c:pt idx="8">
                  <c:v>6.1176786171309132</c:v>
                </c:pt>
                <c:pt idx="9">
                  <c:v>6.1221875586368455</c:v>
                </c:pt>
                <c:pt idx="10">
                  <c:v>6.1234806171804852</c:v>
                </c:pt>
                <c:pt idx="11">
                  <c:v>6.1238511853256874</c:v>
                </c:pt>
                <c:pt idx="12">
                  <c:v>6.1239573631427238</c:v>
                </c:pt>
                <c:pt idx="13">
                  <c:v>6.1239877842751849</c:v>
                </c:pt>
                <c:pt idx="14">
                  <c:v>6.1239965001312617</c:v>
                </c:pt>
                <c:pt idx="15">
                  <c:v>6.1239989972704088</c:v>
                </c:pt>
                <c:pt idx="16">
                  <c:v>6.123999712713128</c:v>
                </c:pt>
                <c:pt idx="17">
                  <c:v>6.1239999176909299</c:v>
                </c:pt>
                <c:pt idx="18">
                  <c:v>6.1239999764180562</c:v>
                </c:pt>
                <c:pt idx="19">
                  <c:v>6.1239999932436593</c:v>
                </c:pt>
                <c:pt idx="20">
                  <c:v>6.1239999980642761</c:v>
                </c:pt>
                <c:pt idx="21">
                  <c:v>6.1239999994454051</c:v>
                </c:pt>
                <c:pt idx="22">
                  <c:v>6.1239999998411054</c:v>
                </c:pt>
                <c:pt idx="23">
                  <c:v>6.1239999999544752</c:v>
                </c:pt>
                <c:pt idx="24">
                  <c:v>6.1239999999869568</c:v>
                </c:pt>
                <c:pt idx="25">
                  <c:v>6.1239999999962631</c:v>
                </c:pt>
                <c:pt idx="26">
                  <c:v>6.1239999999989285</c:v>
                </c:pt>
                <c:pt idx="27">
                  <c:v>6.1239999999996932</c:v>
                </c:pt>
                <c:pt idx="28">
                  <c:v>6.1239999999999117</c:v>
                </c:pt>
                <c:pt idx="29">
                  <c:v>6.1239999999999748</c:v>
                </c:pt>
                <c:pt idx="30">
                  <c:v>6.1239999999999926</c:v>
                </c:pt>
                <c:pt idx="31">
                  <c:v>6.1239999999999979</c:v>
                </c:pt>
                <c:pt idx="32">
                  <c:v>6.1239999999999988</c:v>
                </c:pt>
                <c:pt idx="33">
                  <c:v>6.1239999999999997</c:v>
                </c:pt>
                <c:pt idx="34">
                  <c:v>6.1239999999999997</c:v>
                </c:pt>
                <c:pt idx="35">
                  <c:v>6.1239999999999997</c:v>
                </c:pt>
                <c:pt idx="36">
                  <c:v>6.1239999999999997</c:v>
                </c:pt>
                <c:pt idx="37">
                  <c:v>6.1239999999999997</c:v>
                </c:pt>
                <c:pt idx="38">
                  <c:v>6.1239999999999997</c:v>
                </c:pt>
                <c:pt idx="39">
                  <c:v>6.1239999999999997</c:v>
                </c:pt>
                <c:pt idx="40">
                  <c:v>6.1239999999999997</c:v>
                </c:pt>
                <c:pt idx="41">
                  <c:v>6.1239999999999997</c:v>
                </c:pt>
                <c:pt idx="42">
                  <c:v>6.1239999999999997</c:v>
                </c:pt>
                <c:pt idx="43">
                  <c:v>6.1239999999999997</c:v>
                </c:pt>
                <c:pt idx="44">
                  <c:v>6.1239999999999997</c:v>
                </c:pt>
                <c:pt idx="45">
                  <c:v>6.1239999999999997</c:v>
                </c:pt>
                <c:pt idx="46">
                  <c:v>6.1239999999999997</c:v>
                </c:pt>
                <c:pt idx="47">
                  <c:v>6.1239999999999997</c:v>
                </c:pt>
                <c:pt idx="48">
                  <c:v>6.1239999999999997</c:v>
                </c:pt>
                <c:pt idx="49">
                  <c:v>6.1239999999999997</c:v>
                </c:pt>
                <c:pt idx="50">
                  <c:v>6.1239999999999997</c:v>
                </c:pt>
                <c:pt idx="51">
                  <c:v>6.1239999999999997</c:v>
                </c:pt>
                <c:pt idx="52">
                  <c:v>6.1239999999999997</c:v>
                </c:pt>
                <c:pt idx="53">
                  <c:v>6.1239999999999997</c:v>
                </c:pt>
                <c:pt idx="54">
                  <c:v>6.1239999999999997</c:v>
                </c:pt>
                <c:pt idx="55">
                  <c:v>6.1239999999999997</c:v>
                </c:pt>
                <c:pt idx="56">
                  <c:v>6.1239999999999997</c:v>
                </c:pt>
                <c:pt idx="57">
                  <c:v>6.1239999999999997</c:v>
                </c:pt>
                <c:pt idx="58">
                  <c:v>6.1239999999999997</c:v>
                </c:pt>
                <c:pt idx="59">
                  <c:v>6.1239999999999997</c:v>
                </c:pt>
                <c:pt idx="60">
                  <c:v>6.1239999999999997</c:v>
                </c:pt>
                <c:pt idx="61">
                  <c:v>6.1239999999999997</c:v>
                </c:pt>
                <c:pt idx="62">
                  <c:v>6.1239999999999997</c:v>
                </c:pt>
                <c:pt idx="63">
                  <c:v>6.1239999999999997</c:v>
                </c:pt>
                <c:pt idx="64">
                  <c:v>6.1239999999999997</c:v>
                </c:pt>
                <c:pt idx="65">
                  <c:v>6.1239999999999997</c:v>
                </c:pt>
                <c:pt idx="66">
                  <c:v>6.1239999999999997</c:v>
                </c:pt>
                <c:pt idx="67">
                  <c:v>6.1239999999999997</c:v>
                </c:pt>
                <c:pt idx="68">
                  <c:v>6.1239999999999997</c:v>
                </c:pt>
                <c:pt idx="69">
                  <c:v>6.1239999999999997</c:v>
                </c:pt>
                <c:pt idx="70">
                  <c:v>6.1239999999999997</c:v>
                </c:pt>
                <c:pt idx="71">
                  <c:v>6.1239999999999997</c:v>
                </c:pt>
                <c:pt idx="72">
                  <c:v>6.1239999999999997</c:v>
                </c:pt>
                <c:pt idx="73">
                  <c:v>6.1239999999999997</c:v>
                </c:pt>
                <c:pt idx="74">
                  <c:v>6.1239999999999997</c:v>
                </c:pt>
                <c:pt idx="75">
                  <c:v>6.1239999999999997</c:v>
                </c:pt>
                <c:pt idx="76">
                  <c:v>6.1239999999999997</c:v>
                </c:pt>
                <c:pt idx="77">
                  <c:v>6.1239999999999997</c:v>
                </c:pt>
                <c:pt idx="78">
                  <c:v>6.1239999999999997</c:v>
                </c:pt>
                <c:pt idx="79">
                  <c:v>6.1239999999999997</c:v>
                </c:pt>
                <c:pt idx="80">
                  <c:v>6.1239999999999997</c:v>
                </c:pt>
                <c:pt idx="81">
                  <c:v>6.1239999999999997</c:v>
                </c:pt>
                <c:pt idx="82">
                  <c:v>6.1239999999999997</c:v>
                </c:pt>
                <c:pt idx="83">
                  <c:v>6.1239999999999997</c:v>
                </c:pt>
                <c:pt idx="84">
                  <c:v>6.1239999999999997</c:v>
                </c:pt>
                <c:pt idx="85">
                  <c:v>6.1239999999999997</c:v>
                </c:pt>
                <c:pt idx="86">
                  <c:v>6.1239999999999997</c:v>
                </c:pt>
                <c:pt idx="87">
                  <c:v>6.1239999999999997</c:v>
                </c:pt>
                <c:pt idx="88">
                  <c:v>6.1239999999999997</c:v>
                </c:pt>
                <c:pt idx="89">
                  <c:v>6.1239999999999997</c:v>
                </c:pt>
                <c:pt idx="90">
                  <c:v>6.1239999999999997</c:v>
                </c:pt>
                <c:pt idx="91">
                  <c:v>6.1239999999999997</c:v>
                </c:pt>
                <c:pt idx="92">
                  <c:v>6.1239999999999997</c:v>
                </c:pt>
                <c:pt idx="93">
                  <c:v>6.1239999999999997</c:v>
                </c:pt>
                <c:pt idx="94">
                  <c:v>6.1239999999999997</c:v>
                </c:pt>
                <c:pt idx="95">
                  <c:v>6.1239999999999997</c:v>
                </c:pt>
                <c:pt idx="96">
                  <c:v>6.1239999999999997</c:v>
                </c:pt>
                <c:pt idx="97">
                  <c:v>6.1239999999999997</c:v>
                </c:pt>
                <c:pt idx="98">
                  <c:v>6.1239999999999997</c:v>
                </c:pt>
                <c:pt idx="99">
                  <c:v>6.1239999999999997</c:v>
                </c:pt>
                <c:pt idx="100">
                  <c:v>6.1239999999999997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Wheat!$BW$7</c:f>
              <c:strCache>
                <c:ptCount val="1"/>
                <c:pt idx="0">
                  <c:v>Corn 2011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Wheat!$BV$8:$BV$108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Wheat!$BW$8:$BW$108</c:f>
              <c:numCache>
                <c:formatCode>General</c:formatCode>
                <c:ptCount val="101"/>
                <c:pt idx="0">
                  <c:v>6.9240642268901661E-3</c:v>
                </c:pt>
                <c:pt idx="1">
                  <c:v>8.7853286311832864E-3</c:v>
                </c:pt>
                <c:pt idx="2">
                  <c:v>1.1146009614877933E-2</c:v>
                </c:pt>
                <c:pt idx="3">
                  <c:v>1.4139555776297734E-2</c:v>
                </c:pt>
                <c:pt idx="4">
                  <c:v>1.7934736379661205E-2</c:v>
                </c:pt>
                <c:pt idx="5">
                  <c:v>2.2744784384139682E-2</c:v>
                </c:pt>
                <c:pt idx="6">
                  <c:v>2.8838781137983285E-2</c:v>
                </c:pt>
                <c:pt idx="7">
                  <c:v>3.6555755614492966E-2</c:v>
                </c:pt>
                <c:pt idx="8">
                  <c:v>4.6322022269132845E-2</c:v>
                </c:pt>
                <c:pt idx="9">
                  <c:v>5.8672303818665124E-2</c:v>
                </c:pt>
                <c:pt idx="10">
                  <c:v>7.4275148269344213E-2</c:v>
                </c:pt>
                <c:pt idx="11">
                  <c:v>9.396300492071015E-2</c:v>
                </c:pt>
                <c:pt idx="12">
                  <c:v>0.11876699749847941</c:v>
                </c:pt>
                <c:pt idx="13">
                  <c:v>0.1499558152077026</c:v>
                </c:pt>
                <c:pt idx="14">
                  <c:v>0.18907708436351695</c:v>
                </c:pt>
                <c:pt idx="15">
                  <c:v>0.23799789480800271</c:v>
                </c:pt>
                <c:pt idx="16">
                  <c:v>0.29893863021503009</c:v>
                </c:pt>
                <c:pt idx="17">
                  <c:v>0.37449073266824146</c:v>
                </c:pt>
                <c:pt idx="18">
                  <c:v>0.46760455406626367</c:v>
                </c:pt>
                <c:pt idx="19">
                  <c:v>0.58152848844281468</c:v>
                </c:pt>
                <c:pt idx="20">
                  <c:v>0.7196764332286022</c:v>
                </c:pt>
                <c:pt idx="21">
                  <c:v>0.88539980431594922</c:v>
                </c:pt>
                <c:pt idx="22">
                  <c:v>1.081646708726721</c:v>
                </c:pt>
                <c:pt idx="23">
                  <c:v>1.3105090406638513</c:v>
                </c:pt>
                <c:pt idx="24">
                  <c:v>1.5726912800623996</c:v>
                </c:pt>
                <c:pt idx="25">
                  <c:v>1.866980161801026</c:v>
                </c:pt>
                <c:pt idx="26">
                  <c:v>2.1898396858434199</c:v>
                </c:pt>
                <c:pt idx="27">
                  <c:v>2.5352778945240515</c:v>
                </c:pt>
                <c:pt idx="28">
                  <c:v>2.8951044314627179</c:v>
                </c:pt>
                <c:pt idx="29">
                  <c:v>3.2596099977163457</c:v>
                </c:pt>
                <c:pt idx="30">
                  <c:v>3.6185716092081912</c:v>
                </c:pt>
                <c:pt idx="31">
                  <c:v>3.9623738630762264</c:v>
                </c:pt>
                <c:pt idx="32">
                  <c:v>4.2829933001158746</c:v>
                </c:pt>
                <c:pt idx="33">
                  <c:v>4.5746436994560939</c:v>
                </c:pt>
                <c:pt idx="34">
                  <c:v>4.8339974303045521</c:v>
                </c:pt>
                <c:pt idx="35">
                  <c:v>5.0600235709442654</c:v>
                </c:pt>
                <c:pt idx="36">
                  <c:v>5.2535665384923762</c:v>
                </c:pt>
                <c:pt idx="37">
                  <c:v>5.4168113825509856</c:v>
                </c:pt>
                <c:pt idx="38">
                  <c:v>5.5527568707198327</c:v>
                </c:pt>
                <c:pt idx="39">
                  <c:v>5.66477140524111</c:v>
                </c:pt>
                <c:pt idx="40">
                  <c:v>5.756262155536124</c:v>
                </c:pt>
                <c:pt idx="41">
                  <c:v>5.8304560607686415</c:v>
                </c:pt>
                <c:pt idx="42">
                  <c:v>5.8902743646824716</c:v>
                </c:pt>
                <c:pt idx="43">
                  <c:v>5.9382767597333634</c:v>
                </c:pt>
                <c:pt idx="44">
                  <c:v>5.9766524578372131</c:v>
                </c:pt>
                <c:pt idx="45">
                  <c:v>6.0072397990083726</c:v>
                </c:pt>
                <c:pt idx="46">
                  <c:v>6.0315609627024998</c:v>
                </c:pt>
                <c:pt idx="47">
                  <c:v>6.0508627528069816</c:v>
                </c:pt>
                <c:pt idx="48">
                  <c:v>6.0661578583710867</c:v>
                </c:pt>
                <c:pt idx="49">
                  <c:v>6.0782634383012368</c:v>
                </c:pt>
                <c:pt idx="50">
                  <c:v>6.0878355047598083</c:v>
                </c:pt>
                <c:pt idx="51">
                  <c:v>6.0953985935844948</c:v>
                </c:pt>
                <c:pt idx="52">
                  <c:v>6.1013707973241553</c:v>
                </c:pt>
                <c:pt idx="53">
                  <c:v>6.1060845438134717</c:v>
                </c:pt>
                <c:pt idx="54">
                  <c:v>6.1098036361383992</c:v>
                </c:pt>
                <c:pt idx="55">
                  <c:v>6.1127371001766386</c:v>
                </c:pt>
                <c:pt idx="56">
                  <c:v>6.1150503602289197</c:v>
                </c:pt>
                <c:pt idx="57">
                  <c:v>6.1168742105502796</c:v>
                </c:pt>
                <c:pt idx="58">
                  <c:v>6.1183119880377186</c:v>
                </c:pt>
                <c:pt idx="59">
                  <c:v>6.1194452885629733</c:v>
                </c:pt>
                <c:pt idx="60">
                  <c:v>6.120338511400873</c:v>
                </c:pt>
                <c:pt idx="61">
                  <c:v>6.1210424650408548</c:v>
                </c:pt>
                <c:pt idx="62">
                  <c:v>6.1215972239316905</c:v>
                </c:pt>
                <c:pt idx="63">
                  <c:v>6.1220343890960018</c:v>
                </c:pt>
                <c:pt idx="64">
                  <c:v>6.122378875354249</c:v>
                </c:pt>
                <c:pt idx="65">
                  <c:v>6.122650323261901</c:v>
                </c:pt>
                <c:pt idx="66">
                  <c:v>6.1228642139260554</c:v>
                </c:pt>
                <c:pt idx="67">
                  <c:v>6.123032748830334</c:v>
                </c:pt>
                <c:pt idx="68">
                  <c:v>6.123165543956441</c:v>
                </c:pt>
                <c:pt idx="69">
                  <c:v>6.1232701772461393</c:v>
                </c:pt>
                <c:pt idx="70">
                  <c:v>6.1233526202965729</c:v>
                </c:pt>
                <c:pt idx="71">
                  <c:v>6.1234175787103133</c:v>
                </c:pt>
                <c:pt idx="72">
                  <c:v>6.1234687603920959</c:v>
                </c:pt>
                <c:pt idx="73">
                  <c:v>6.1235090870235771</c:v>
                </c:pt>
                <c:pt idx="74">
                  <c:v>6.1235408607362745</c:v>
                </c:pt>
                <c:pt idx="75">
                  <c:v>6.1235658954654397</c:v>
                </c:pt>
                <c:pt idx="76">
                  <c:v>6.1235856204638104</c:v>
                </c:pt>
                <c:pt idx="77">
                  <c:v>6.1236011618725072</c:v>
                </c:pt>
                <c:pt idx="78">
                  <c:v>6.1236134069984489</c:v>
                </c:pt>
                <c:pt idx="79">
                  <c:v>6.1236230549633106</c:v>
                </c:pt>
                <c:pt idx="80">
                  <c:v>6.1236306566128018</c:v>
                </c:pt>
                <c:pt idx="81">
                  <c:v>6.1236366459630212</c:v>
                </c:pt>
                <c:pt idx="82">
                  <c:v>6.1236413649781793</c:v>
                </c:pt>
                <c:pt idx="83">
                  <c:v>6.1236450830936642</c:v>
                </c:pt>
                <c:pt idx="84">
                  <c:v>6.1236480125987107</c:v>
                </c:pt>
                <c:pt idx="85">
                  <c:v>6.1236503207566679</c:v>
                </c:pt>
                <c:pt idx="86">
                  <c:v>6.1236521393547259</c:v>
                </c:pt>
                <c:pt idx="87">
                  <c:v>6.1236535722282497</c:v>
                </c:pt>
                <c:pt idx="88">
                  <c:v>6.1236547011892597</c:v>
                </c:pt>
                <c:pt idx="89">
                  <c:v>6.1236555906975321</c:v>
                </c:pt>
                <c:pt idx="90">
                  <c:v>6.1236562915409642</c:v>
                </c:pt>
                <c:pt idx="91">
                  <c:v>6.1236568437353673</c:v>
                </c:pt>
                <c:pt idx="92">
                  <c:v>6.1236572788092118</c:v>
                </c:pt>
                <c:pt idx="93">
                  <c:v>6.1236576216037824</c:v>
                </c:pt>
                <c:pt idx="94">
                  <c:v>6.1236578916915292</c:v>
                </c:pt>
                <c:pt idx="95">
                  <c:v>6.1236581044935852</c:v>
                </c:pt>
                <c:pt idx="96">
                  <c:v>6.1236582721602604</c:v>
                </c:pt>
                <c:pt idx="97">
                  <c:v>6.1236584042647815</c:v>
                </c:pt>
                <c:pt idx="98">
                  <c:v>6.1236585083498882</c:v>
                </c:pt>
                <c:pt idx="99">
                  <c:v>6.1236585903585112</c:v>
                </c:pt>
                <c:pt idx="100">
                  <c:v>6.1236586549730765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20512"/>
        <c:axId val="21122432"/>
      </c:scatterChart>
      <c:valAx>
        <c:axId val="21120512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Normalized Difference Vegetative Index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spPr>
          <a:ln w="25400">
            <a:solidFill>
              <a:schemeClr val="tx1"/>
            </a:solidFill>
          </a:ln>
        </c:spPr>
        <c:crossAx val="21122432"/>
        <c:crosses val="autoZero"/>
        <c:crossBetween val="midCat"/>
      </c:valAx>
      <c:valAx>
        <c:axId val="21122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Wheat Yield, Mg/Ha</a:t>
                </a:r>
              </a:p>
            </c:rich>
          </c:tx>
          <c:layout>
            <c:manualLayout>
              <c:xMode val="edge"/>
              <c:yMode val="edge"/>
              <c:x val="4.1427286363676194E-2"/>
              <c:y val="0.26499685276896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120512"/>
        <c:crosses val="autoZero"/>
        <c:crossBetween val="midCat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9916800620575856"/>
          <c:y val="0.25957819491150447"/>
          <c:w val="0.19108196531435132"/>
          <c:h val="0.27973722219633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Corn</a:t>
            </a:r>
            <a:r>
              <a:rPr lang="en-US" sz="2400" baseline="0" dirty="0"/>
              <a:t> Yield Curves for 3 Methods of Calculating Inflection Point and Curvature</a:t>
            </a:r>
            <a:endParaRPr lang="en-US" sz="2400" dirty="0"/>
          </a:p>
        </c:rich>
      </c:tx>
      <c:layout>
        <c:manualLayout>
          <c:xMode val="edge"/>
          <c:yMode val="edge"/>
          <c:x val="0.13302751540068053"/>
          <c:y val="2.35352796224189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430818576024711"/>
          <c:y val="0.15899047681576403"/>
          <c:w val="0.63667945854259345"/>
          <c:h val="0.664510545605494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Corn!$AN$7</c:f>
              <c:strCache>
                <c:ptCount val="1"/>
                <c:pt idx="0">
                  <c:v>TC N-Lin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Corn!$AM$8:$AM$108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Corn!$AN$8:$AN$108</c:f>
              <c:numCache>
                <c:formatCode>General</c:formatCode>
                <c:ptCount val="101"/>
                <c:pt idx="0">
                  <c:v>1.5014033776934254E-9</c:v>
                </c:pt>
                <c:pt idx="1">
                  <c:v>2.0692034239636987E-9</c:v>
                </c:pt>
                <c:pt idx="2">
                  <c:v>2.8517338333268021E-9</c:v>
                </c:pt>
                <c:pt idx="3">
                  <c:v>3.930201236711345E-9</c:v>
                </c:pt>
                <c:pt idx="4">
                  <c:v>5.4165229516941428E-9</c:v>
                </c:pt>
                <c:pt idx="5">
                  <c:v>7.4649411359200853E-9</c:v>
                </c:pt>
                <c:pt idx="6">
                  <c:v>1.0288029175701485E-8</c:v>
                </c:pt>
                <c:pt idx="7">
                  <c:v>1.4178751363228562E-8</c:v>
                </c:pt>
                <c:pt idx="8">
                  <c:v>1.9540865092191691E-8</c:v>
                </c:pt>
                <c:pt idx="9">
                  <c:v>2.6930820541380063E-8</c:v>
                </c:pt>
                <c:pt idx="10">
                  <c:v>3.7115505960550513E-8</c:v>
                </c:pt>
                <c:pt idx="11">
                  <c:v>5.1151831040310731E-8</c:v>
                </c:pt>
                <c:pt idx="12">
                  <c:v>7.0496407080965992E-8</c:v>
                </c:pt>
                <c:pt idx="13">
                  <c:v>9.715670595077564E-8</c:v>
                </c:pt>
                <c:pt idx="14">
                  <c:v>1.3389938425708521E-7</c:v>
                </c:pt>
                <c:pt idx="15">
                  <c:v>1.8453739143265532E-7</c:v>
                </c:pt>
                <c:pt idx="16">
                  <c:v>2.5432565617986024E-7</c:v>
                </c:pt>
                <c:pt idx="17">
                  <c:v>3.505064133438969E-7</c:v>
                </c:pt>
                <c:pt idx="18">
                  <c:v>4.830607620830492E-7</c:v>
                </c:pt>
                <c:pt idx="19">
                  <c:v>6.6574444763956601E-7</c:v>
                </c:pt>
                <c:pt idx="20">
                  <c:v>9.1751535396970005E-7</c:v>
                </c:pt>
                <c:pt idx="21">
                  <c:v>1.2645008437099313E-6</c:v>
                </c:pt>
                <c:pt idx="22">
                  <c:v>1.7427091036407141E-6</c:v>
                </c:pt>
                <c:pt idx="23">
                  <c:v>2.4017658612971542E-6</c:v>
                </c:pt>
                <c:pt idx="24">
                  <c:v>3.3100642433009524E-6</c:v>
                </c:pt>
                <c:pt idx="25">
                  <c:v>4.5618621894516984E-6</c:v>
                </c:pt>
                <c:pt idx="26">
                  <c:v>6.2870639345484794E-6</c:v>
                </c:pt>
                <c:pt idx="27">
                  <c:v>8.6647005912813034E-6</c:v>
                </c:pt>
                <c:pt idx="28">
                  <c:v>1.1941508708838417E-5</c:v>
                </c:pt>
                <c:pt idx="29">
                  <c:v>1.6457534662941784E-5</c:v>
                </c:pt>
                <c:pt idx="30">
                  <c:v>2.2681421723696768E-5</c:v>
                </c:pt>
                <c:pt idx="31">
                  <c:v>3.1259041251300437E-5</c:v>
                </c:pt>
                <c:pt idx="32">
                  <c:v>4.3080513848803481E-5</c:v>
                </c:pt>
                <c:pt idx="33">
                  <c:v>5.9372573948622224E-5</c:v>
                </c:pt>
                <c:pt idx="34">
                  <c:v>8.182585986695895E-5</c:v>
                </c:pt>
                <c:pt idx="35">
                  <c:v>1.1277033299050993E-4</c:v>
                </c:pt>
                <c:pt idx="36">
                  <c:v>1.5541701912885801E-4</c:v>
                </c:pt>
                <c:pt idx="37">
                  <c:v>2.1419113772721328E-4</c:v>
                </c:pt>
                <c:pt idx="38">
                  <c:v>2.9519114958686447E-4</c:v>
                </c:pt>
                <c:pt idx="39">
                  <c:v>4.068212852153815E-4</c:v>
                </c:pt>
                <c:pt idx="40">
                  <c:v>5.6066305108859135E-4</c:v>
                </c:pt>
                <c:pt idx="41">
                  <c:v>7.726758823598537E-4</c:v>
                </c:pt>
                <c:pt idx="42">
                  <c:v>1.0648510234679285E-3</c:v>
                </c:pt>
                <c:pt idx="43">
                  <c:v>1.4674892881951171E-3</c:v>
                </c:pt>
                <c:pt idx="44">
                  <c:v>2.0223372139075478E-3</c:v>
                </c:pt>
                <c:pt idx="45">
                  <c:v>2.7869035349135387E-3</c:v>
                </c:pt>
                <c:pt idx="46">
                  <c:v>3.8403972202153136E-3</c:v>
                </c:pt>
                <c:pt idx="47">
                  <c:v>5.2918905931108101E-3</c:v>
                </c:pt>
                <c:pt idx="48">
                  <c:v>7.2915305771397579E-3</c:v>
                </c:pt>
                <c:pt idx="49">
                  <c:v>1.0045915883488738E-2</c:v>
                </c:pt>
                <c:pt idx="50">
                  <c:v>1.3839149522607808E-2</c:v>
                </c:pt>
                <c:pt idx="51">
                  <c:v>1.9061588032589685E-2</c:v>
                </c:pt>
                <c:pt idx="52">
                  <c:v>2.624896258403318E-2</c:v>
                </c:pt>
                <c:pt idx="53">
                  <c:v>3.6135351224742339E-2</c:v>
                </c:pt>
                <c:pt idx="54">
                  <c:v>4.9724409866847064E-2</c:v>
                </c:pt>
                <c:pt idx="55">
                  <c:v>6.8384218222451859E-2</c:v>
                </c:pt>
                <c:pt idx="56">
                  <c:v>9.3971803533628273E-2</c:v>
                </c:pt>
                <c:pt idx="57">
                  <c:v>0.12899330788617114</c:v>
                </c:pt>
                <c:pt idx="58">
                  <c:v>0.17680377230803931</c:v>
                </c:pt>
                <c:pt idx="59">
                  <c:v>0.24184466515314038</c:v>
                </c:pt>
                <c:pt idx="60">
                  <c:v>0.32990437289726726</c:v>
                </c:pt>
                <c:pt idx="61">
                  <c:v>0.4483622584377922</c:v>
                </c:pt>
                <c:pt idx="62">
                  <c:v>0.60633528880763599</c:v>
                </c:pt>
                <c:pt idx="63">
                  <c:v>0.81458506578721324</c:v>
                </c:pt>
                <c:pt idx="64">
                  <c:v>1.0849709460663755</c:v>
                </c:pt>
                <c:pt idx="65">
                  <c:v>1.4291866876289334</c:v>
                </c:pt>
                <c:pt idx="66">
                  <c:v>1.8565707502145401</c:v>
                </c:pt>
                <c:pt idx="67">
                  <c:v>2.3710445686785051</c:v>
                </c:pt>
                <c:pt idx="68">
                  <c:v>2.9677728686127622</c:v>
                </c:pt>
                <c:pt idx="69">
                  <c:v>3.6308040043276004</c:v>
                </c:pt>
                <c:pt idx="70">
                  <c:v>4.3332466560963239</c:v>
                </c:pt>
                <c:pt idx="71">
                  <c:v>5.040880641313624</c:v>
                </c:pt>
                <c:pt idx="72">
                  <c:v>5.7184748534352767</c:v>
                </c:pt>
                <c:pt idx="73">
                  <c:v>6.3365012086489045</c:v>
                </c:pt>
                <c:pt idx="74">
                  <c:v>6.8756851667260825</c:v>
                </c:pt>
                <c:pt idx="75">
                  <c:v>7.3281401848127903</c:v>
                </c:pt>
                <c:pt idx="76">
                  <c:v>7.6955877923673182</c:v>
                </c:pt>
                <c:pt idx="77">
                  <c:v>7.986145967570681</c:v>
                </c:pt>
                <c:pt idx="78">
                  <c:v>8.211096304656639</c:v>
                </c:pt>
                <c:pt idx="79">
                  <c:v>8.3824182234898679</c:v>
                </c:pt>
                <c:pt idx="80">
                  <c:v>8.5112729948816952</c:v>
                </c:pt>
                <c:pt idx="81">
                  <c:v>8.6072774041644617</c:v>
                </c:pt>
                <c:pt idx="82">
                  <c:v>8.6783047780462717</c:v>
                </c:pt>
                <c:pt idx="83">
                  <c:v>8.7305801657165159</c:v>
                </c:pt>
                <c:pt idx="84">
                  <c:v>8.7689069183887796</c:v>
                </c:pt>
                <c:pt idx="85">
                  <c:v>8.7969279522490513</c:v>
                </c:pt>
                <c:pt idx="86">
                  <c:v>8.8173722440418487</c:v>
                </c:pt>
                <c:pt idx="87">
                  <c:v>8.8322661079570199</c:v>
                </c:pt>
                <c:pt idx="88">
                  <c:v>8.8431045576383287</c:v>
                </c:pt>
                <c:pt idx="89">
                  <c:v>8.8509855490104226</c:v>
                </c:pt>
                <c:pt idx="90">
                  <c:v>8.8567127556372292</c:v>
                </c:pt>
                <c:pt idx="91">
                  <c:v>8.8608730296295182</c:v>
                </c:pt>
                <c:pt idx="92">
                  <c:v>8.8638941507397124</c:v>
                </c:pt>
                <c:pt idx="93">
                  <c:v>8.8660875507329777</c:v>
                </c:pt>
                <c:pt idx="94">
                  <c:v>8.8676797502110407</c:v>
                </c:pt>
                <c:pt idx="95">
                  <c:v>8.8688354000325837</c:v>
                </c:pt>
                <c:pt idx="96">
                  <c:v>8.8696741221971251</c:v>
                </c:pt>
                <c:pt idx="97">
                  <c:v>8.8702827940113149</c:v>
                </c:pt>
                <c:pt idx="98">
                  <c:v>8.8707244954551374</c:v>
                </c:pt>
                <c:pt idx="99">
                  <c:v>8.8710450192946393</c:v>
                </c:pt>
                <c:pt idx="100">
                  <c:v>8.8712776042477337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Corn!$AQ$7</c:f>
              <c:strCache>
                <c:ptCount val="1"/>
                <c:pt idx="0">
                  <c:v>NDV- Yld Data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Corn!$AP$8:$AP$16</c:f>
              <c:numCache>
                <c:formatCode>General</c:formatCode>
                <c:ptCount val="9"/>
                <c:pt idx="0">
                  <c:v>0.76186237373737364</c:v>
                </c:pt>
                <c:pt idx="1">
                  <c:v>0.80758765182186243</c:v>
                </c:pt>
                <c:pt idx="2">
                  <c:v>0.7925086043360432</c:v>
                </c:pt>
                <c:pt idx="3">
                  <c:v>0.72468095238095243</c:v>
                </c:pt>
                <c:pt idx="4">
                  <c:v>0.79297202702702707</c:v>
                </c:pt>
                <c:pt idx="5">
                  <c:v>0.81198955627705627</c:v>
                </c:pt>
                <c:pt idx="6">
                  <c:v>0.7122198079658606</c:v>
                </c:pt>
                <c:pt idx="7">
                  <c:v>0.76080057432432435</c:v>
                </c:pt>
                <c:pt idx="8">
                  <c:v>0.77165399267399271</c:v>
                </c:pt>
              </c:numCache>
            </c:numRef>
          </c:xVal>
          <c:yVal>
            <c:numRef>
              <c:f>Corn!$AQ$8:$AQ$16</c:f>
              <c:numCache>
                <c:formatCode>0.00</c:formatCode>
                <c:ptCount val="9"/>
                <c:pt idx="0">
                  <c:v>6.9151765193280008</c:v>
                </c:pt>
                <c:pt idx="1">
                  <c:v>8.0732564370057602</c:v>
                </c:pt>
                <c:pt idx="2">
                  <c:v>9.1668607621113605</c:v>
                </c:pt>
                <c:pt idx="3">
                  <c:v>6.9966986498640011</c:v>
                </c:pt>
                <c:pt idx="4">
                  <c:v>9.3211969470681595</c:v>
                </c:pt>
                <c:pt idx="5">
                  <c:v>8.1856925231558417</c:v>
                </c:pt>
                <c:pt idx="6">
                  <c:v>4.6505894769734395</c:v>
                </c:pt>
                <c:pt idx="7">
                  <c:v>7.149598537213441</c:v>
                </c:pt>
                <c:pt idx="8">
                  <c:v>8.2861880567558401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Corn!$AY$7</c:f>
              <c:strCache>
                <c:ptCount val="1"/>
                <c:pt idx="0">
                  <c:v>2013 Corn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Corn!$AX$8:$AX$108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0.35000000000000003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0.57000000000000006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0.69000000000000006</c:v>
                </c:pt>
                <c:pt idx="70">
                  <c:v>0.70000000000000007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Corn!$AY$8:$AY$108</c:f>
              <c:numCache>
                <c:formatCode>General</c:formatCode>
                <c:ptCount val="101"/>
                <c:pt idx="0">
                  <c:v>4.8845741338607318E-4</c:v>
                </c:pt>
                <c:pt idx="1">
                  <c:v>5.6682641189081213E-4</c:v>
                </c:pt>
                <c:pt idx="2">
                  <c:v>6.5776815648493382E-4</c:v>
                </c:pt>
                <c:pt idx="3">
                  <c:v>7.6329937551222673E-4</c:v>
                </c:pt>
                <c:pt idx="4">
                  <c:v>8.8576017973819295E-4</c:v>
                </c:pt>
                <c:pt idx="5">
                  <c:v>1.0278658784582723E-3</c:v>
                </c:pt>
                <c:pt idx="6">
                  <c:v>1.1927670849229697E-3</c:v>
                </c:pt>
                <c:pt idx="7">
                  <c:v>1.3841194325693578E-3</c:v>
                </c:pt>
                <c:pt idx="8">
                  <c:v>1.6061644326249519E-3</c:v>
                </c:pt>
                <c:pt idx="9">
                  <c:v>1.8638232452497883E-3</c:v>
                </c:pt>
                <c:pt idx="10">
                  <c:v>2.1628054153703404E-3</c:v>
                </c:pt>
                <c:pt idx="11">
                  <c:v>2.5097349462585906E-3</c:v>
                </c:pt>
                <c:pt idx="12">
                  <c:v>2.9122964549670046E-3</c:v>
                </c:pt>
                <c:pt idx="13">
                  <c:v>3.3794045809741242E-3</c:v>
                </c:pt>
                <c:pt idx="14">
                  <c:v>3.9214003106871238E-3</c:v>
                </c:pt>
                <c:pt idx="15">
                  <c:v>4.5502784445137917E-3</c:v>
                </c:pt>
                <c:pt idx="16">
                  <c:v>5.2799510796532516E-3</c:v>
                </c:pt>
                <c:pt idx="17">
                  <c:v>6.1265527209872772E-3</c:v>
                </c:pt>
                <c:pt idx="18">
                  <c:v>7.1087934756281597E-3</c:v>
                </c:pt>
                <c:pt idx="19">
                  <c:v>8.248367745456028E-3</c:v>
                </c:pt>
                <c:pt idx="20">
                  <c:v>9.5704269181904125E-3</c:v>
                </c:pt>
                <c:pt idx="21">
                  <c:v>1.1104125782649748E-2</c:v>
                </c:pt>
                <c:pt idx="22">
                  <c:v>1.2883253768139194E-2</c:v>
                </c:pt>
                <c:pt idx="23">
                  <c:v>1.4946963639283736E-2</c:v>
                </c:pt>
                <c:pt idx="24">
                  <c:v>1.7340611969947295E-2</c:v>
                </c:pt>
                <c:pt idx="25">
                  <c:v>2.011672757057029E-2</c:v>
                </c:pt>
                <c:pt idx="26">
                  <c:v>2.3336126040031834E-2</c:v>
                </c:pt>
                <c:pt idx="27">
                  <c:v>2.7069190729512305E-2</c:v>
                </c:pt>
                <c:pt idx="28">
                  <c:v>3.1397342595068545E-2</c:v>
                </c:pt>
                <c:pt idx="29">
                  <c:v>3.6414723602682678E-2</c:v>
                </c:pt>
                <c:pt idx="30">
                  <c:v>4.2230120420360985E-2</c:v>
                </c:pt>
                <c:pt idx="31">
                  <c:v>4.896915691949754E-2</c:v>
                </c:pt>
                <c:pt idx="32">
                  <c:v>5.6776785274432327E-2</c:v>
                </c:pt>
                <c:pt idx="33">
                  <c:v>6.5820105863689637E-2</c:v>
                </c:pt>
                <c:pt idx="34">
                  <c:v>7.629154528584238E-2</c:v>
                </c:pt>
                <c:pt idx="35">
                  <c:v>8.841241899838978E-2</c:v>
                </c:pt>
                <c:pt idx="36">
                  <c:v>0.10243689956416537</c:v>
                </c:pt>
                <c:pt idx="37">
                  <c:v>0.11865640219939794</c:v>
                </c:pt>
                <c:pt idx="38">
                  <c:v>0.13740438492337009</c:v>
                </c:pt>
                <c:pt idx="39">
                  <c:v>0.15906153943909548</c:v>
                </c:pt>
                <c:pt idx="40">
                  <c:v>0.18406131888684901</c:v>
                </c:pt>
                <c:pt idx="41">
                  <c:v>0.21289570739465327</c:v>
                </c:pt>
                <c:pt idx="42">
                  <c:v>0.2461210811656461</c:v>
                </c:pt>
                <c:pt idx="43">
                  <c:v>0.28436393877183758</c:v>
                </c:pt>
                <c:pt idx="44">
                  <c:v>0.32832618654541895</c:v>
                </c:pt>
                <c:pt idx="45">
                  <c:v>0.37878955124057001</c:v>
                </c:pt>
                <c:pt idx="46">
                  <c:v>0.43661855562147855</c:v>
                </c:pt>
                <c:pt idx="47">
                  <c:v>0.50276133499110631</c:v>
                </c:pt>
                <c:pt idx="48">
                  <c:v>0.57824739972804273</c:v>
                </c:pt>
                <c:pt idx="49">
                  <c:v>0.66418127267342664</c:v>
                </c:pt>
                <c:pt idx="50">
                  <c:v>0.76173077135360812</c:v>
                </c:pt>
                <c:pt idx="51">
                  <c:v>0.87210859521683293</c:v>
                </c:pt>
                <c:pt idx="52">
                  <c:v>0.9965458617513151</c:v>
                </c:pt>
                <c:pt idx="53">
                  <c:v>1.1362563696797372</c:v>
                </c:pt>
                <c:pt idx="54">
                  <c:v>1.2923907187361421</c:v>
                </c:pt>
                <c:pt idx="55">
                  <c:v>1.465980050544704</c:v>
                </c:pt>
                <c:pt idx="56">
                  <c:v>1.6578701450542703</c:v>
                </c:pt>
                <c:pt idx="57">
                  <c:v>1.8686479241242078</c:v>
                </c:pt>
                <c:pt idx="58">
                  <c:v>2.0985640227139113</c:v>
                </c:pt>
                <c:pt idx="59">
                  <c:v>2.3474568374905642</c:v>
                </c:pt>
                <c:pt idx="60">
                  <c:v>2.6146850898181606</c:v>
                </c:pt>
                <c:pt idx="61">
                  <c:v>2.899077081931865</c:v>
                </c:pt>
                <c:pt idx="62">
                  <c:v>3.1989050698004045</c:v>
                </c:pt>
                <c:pt idx="63">
                  <c:v>3.5118921595645007</c:v>
                </c:pt>
                <c:pt idx="64">
                  <c:v>3.8352566672515707</c:v>
                </c:pt>
                <c:pt idx="65">
                  <c:v>4.1657950710692848</c:v>
                </c:pt>
                <c:pt idx="66">
                  <c:v>4.5000000000000036</c:v>
                </c:pt>
                <c:pt idx="67">
                  <c:v>4.8342049289307223</c:v>
                </c:pt>
                <c:pt idx="68">
                  <c:v>5.1647433327484373</c:v>
                </c:pt>
                <c:pt idx="69">
                  <c:v>5.4881078404355064</c:v>
                </c:pt>
                <c:pt idx="70">
                  <c:v>5.8010949301996018</c:v>
                </c:pt>
                <c:pt idx="71">
                  <c:v>6.1009229180681386</c:v>
                </c:pt>
                <c:pt idx="72">
                  <c:v>6.3853149101818429</c:v>
                </c:pt>
                <c:pt idx="73">
                  <c:v>6.6525431625094384</c:v>
                </c:pt>
                <c:pt idx="74">
                  <c:v>6.9014359772860914</c:v>
                </c:pt>
                <c:pt idx="75">
                  <c:v>7.1313520758757978</c:v>
                </c:pt>
                <c:pt idx="76">
                  <c:v>7.3421298549457346</c:v>
                </c:pt>
                <c:pt idx="77">
                  <c:v>7.5340199494553</c:v>
                </c:pt>
                <c:pt idx="78">
                  <c:v>7.7076092812638617</c:v>
                </c:pt>
                <c:pt idx="79">
                  <c:v>7.8637436303202666</c:v>
                </c:pt>
                <c:pt idx="80">
                  <c:v>8.0034541382486886</c:v>
                </c:pt>
                <c:pt idx="81">
                  <c:v>8.1278914047831705</c:v>
                </c:pt>
                <c:pt idx="82">
                  <c:v>8.2382692286463932</c:v>
                </c:pt>
                <c:pt idx="83">
                  <c:v>8.3358187273265756</c:v>
                </c:pt>
                <c:pt idx="84">
                  <c:v>8.421752600271958</c:v>
                </c:pt>
                <c:pt idx="85">
                  <c:v>8.4972386650088954</c:v>
                </c:pt>
                <c:pt idx="86">
                  <c:v>8.5633814443785212</c:v>
                </c:pt>
                <c:pt idx="87">
                  <c:v>8.621210448759431</c:v>
                </c:pt>
                <c:pt idx="88">
                  <c:v>8.6716738134545821</c:v>
                </c:pt>
                <c:pt idx="89">
                  <c:v>8.7156360612281638</c:v>
                </c:pt>
                <c:pt idx="90">
                  <c:v>8.7538789188343546</c:v>
                </c:pt>
                <c:pt idx="91">
                  <c:v>8.7871042926053473</c:v>
                </c:pt>
                <c:pt idx="92">
                  <c:v>8.8159386811131508</c:v>
                </c:pt>
                <c:pt idx="93">
                  <c:v>8.8409384605609045</c:v>
                </c:pt>
                <c:pt idx="94">
                  <c:v>8.8625956150766303</c:v>
                </c:pt>
                <c:pt idx="95">
                  <c:v>8.881343597800603</c:v>
                </c:pt>
                <c:pt idx="96">
                  <c:v>8.8975631004358338</c:v>
                </c:pt>
                <c:pt idx="97">
                  <c:v>8.9115875810016103</c:v>
                </c:pt>
                <c:pt idx="98">
                  <c:v>8.9237084547141574</c:v>
                </c:pt>
                <c:pt idx="99">
                  <c:v>8.9341798941363102</c:v>
                </c:pt>
                <c:pt idx="100">
                  <c:v>8.9432232147255668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Corn!$AZ$7</c:f>
              <c:strCache>
                <c:ptCount val="1"/>
                <c:pt idx="0">
                  <c:v>Yld Goal</c:v>
                </c:pt>
              </c:strCache>
            </c:strRef>
          </c:tx>
          <c:marker>
            <c:symbol val="none"/>
          </c:marker>
          <c:xVal>
            <c:numRef>
              <c:f>Corn!$AX$8:$AX$108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0.35000000000000003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0.57000000000000006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0.69000000000000006</c:v>
                </c:pt>
                <c:pt idx="70">
                  <c:v>0.70000000000000007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Corn!$AZ$8:$AZ$108</c:f>
              <c:numCache>
                <c:formatCode>General</c:formatCode>
                <c:ptCount val="101"/>
                <c:pt idx="0">
                  <c:v>0.37878955124056951</c:v>
                </c:pt>
                <c:pt idx="1">
                  <c:v>1.1966781617804634</c:v>
                </c:pt>
                <c:pt idx="2">
                  <c:v>3.1378062180055117</c:v>
                </c:pt>
                <c:pt idx="3">
                  <c:v>5.8621937819944874</c:v>
                </c:pt>
                <c:pt idx="4">
                  <c:v>7.8033218382195368</c:v>
                </c:pt>
                <c:pt idx="5">
                  <c:v>8.621210448759431</c:v>
                </c:pt>
                <c:pt idx="6">
                  <c:v>8.8881151423213272</c:v>
                </c:pt>
                <c:pt idx="7">
                  <c:v>8.9676575767672198</c:v>
                </c:pt>
                <c:pt idx="8">
                  <c:v>8.9907099206692056</c:v>
                </c:pt>
                <c:pt idx="9">
                  <c:v>8.9973363859783824</c:v>
                </c:pt>
                <c:pt idx="10">
                  <c:v>8.999236700624488</c:v>
                </c:pt>
                <c:pt idx="11">
                  <c:v>8.9997812978333105</c:v>
                </c:pt>
                <c:pt idx="12">
                  <c:v>8.9999373396937479</c:v>
                </c:pt>
                <c:pt idx="13">
                  <c:v>8.999982047432507</c:v>
                </c:pt>
                <c:pt idx="14">
                  <c:v>8.9999948564959755</c:v>
                </c:pt>
                <c:pt idx="15">
                  <c:v>8.9999985263608231</c:v>
                </c:pt>
                <c:pt idx="16">
                  <c:v>8.9999995777952577</c:v>
                </c:pt>
                <c:pt idx="17">
                  <c:v>8.9999998790363112</c:v>
                </c:pt>
                <c:pt idx="18">
                  <c:v>8.9999999653433225</c:v>
                </c:pt>
                <c:pt idx="19">
                  <c:v>8.9999999900706964</c:v>
                </c:pt>
                <c:pt idx="20">
                  <c:v>8.9999999971552072</c:v>
                </c:pt>
                <c:pt idx="21">
                  <c:v>8.9999999991849524</c:v>
                </c:pt>
                <c:pt idx="22">
                  <c:v>8.9999999997664855</c:v>
                </c:pt>
                <c:pt idx="23">
                  <c:v>8.9999999999330971</c:v>
                </c:pt>
                <c:pt idx="24">
                  <c:v>8.9999999999808331</c:v>
                </c:pt>
                <c:pt idx="25">
                  <c:v>8.9999999999945075</c:v>
                </c:pt>
                <c:pt idx="26">
                  <c:v>8.9999999999984261</c:v>
                </c:pt>
                <c:pt idx="27">
                  <c:v>8.9999999999995488</c:v>
                </c:pt>
                <c:pt idx="28">
                  <c:v>8.9999999999998703</c:v>
                </c:pt>
                <c:pt idx="29">
                  <c:v>8.9999999999999627</c:v>
                </c:pt>
                <c:pt idx="30">
                  <c:v>8.9999999999999893</c:v>
                </c:pt>
                <c:pt idx="31">
                  <c:v>8.9999999999999964</c:v>
                </c:pt>
                <c:pt idx="32">
                  <c:v>8.9999999999999982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Corn!$BB$7</c:f>
              <c:strCache>
                <c:ptCount val="1"/>
                <c:pt idx="0">
                  <c:v>2011 Corn</c:v>
                </c:pt>
              </c:strCache>
            </c:strRef>
          </c:tx>
          <c:marker>
            <c:symbol val="none"/>
          </c:marker>
          <c:xVal>
            <c:numRef>
              <c:f>Corn!$BA$8:$BA$108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Corn!$BB$8:$BB$108</c:f>
              <c:numCache>
                <c:formatCode>General</c:formatCode>
                <c:ptCount val="101"/>
                <c:pt idx="0">
                  <c:v>3.6399994266700104E-6</c:v>
                </c:pt>
                <c:pt idx="1">
                  <c:v>4.4899744816598813E-6</c:v>
                </c:pt>
                <c:pt idx="2">
                  <c:v>5.5384268067902354E-6</c:v>
                </c:pt>
                <c:pt idx="3">
                  <c:v>6.8317026711506162E-6</c:v>
                </c:pt>
                <c:pt idx="4">
                  <c:v>8.42697059094721E-6</c:v>
                </c:pt>
                <c:pt idx="5">
                  <c:v>1.0394748398712385E-5</c:v>
                </c:pt>
                <c:pt idx="6">
                  <c:v>1.2822020391535754E-5</c:v>
                </c:pt>
                <c:pt idx="7">
                  <c:v>1.5816082339007519E-5</c:v>
                </c:pt>
                <c:pt idx="8">
                  <c:v>1.9509284300252681E-5</c:v>
                </c:pt>
                <c:pt idx="9">
                  <c:v>2.4064880877506536E-5</c:v>
                </c:pt>
                <c:pt idx="10">
                  <c:v>2.9684247473436924E-5</c:v>
                </c:pt>
                <c:pt idx="11">
                  <c:v>3.6615781481713896E-5</c:v>
                </c:pt>
                <c:pt idx="12">
                  <c:v>4.5165881789632691E-5</c:v>
                </c:pt>
                <c:pt idx="13">
                  <c:v>5.5712491793099223E-5</c:v>
                </c:pt>
                <c:pt idx="14">
                  <c:v>6.8721804368086198E-5</c:v>
                </c:pt>
                <c:pt idx="15">
                  <c:v>8.4768866901198408E-5</c:v>
                </c:pt>
                <c:pt idx="16">
                  <c:v>1.0456299670833843E-4</c:v>
                </c:pt>
                <c:pt idx="17">
                  <c:v>1.2897912954668223E-4</c:v>
                </c:pt>
                <c:pt idx="18">
                  <c:v>1.5909648579189725E-4</c:v>
                </c:pt>
                <c:pt idx="19">
                  <c:v>1.9624626171338869E-4</c:v>
                </c:pt>
                <c:pt idx="20">
                  <c:v>2.4207045129760399E-4</c:v>
                </c:pt>
                <c:pt idx="21">
                  <c:v>2.9859439467044417E-4</c:v>
                </c:pt>
                <c:pt idx="22">
                  <c:v>3.6831625378763591E-4</c:v>
                </c:pt>
                <c:pt idx="23">
                  <c:v>4.5431736103732523E-4</c:v>
                </c:pt>
                <c:pt idx="24">
                  <c:v>5.6039830407633479E-4</c:v>
                </c:pt>
                <c:pt idx="25">
                  <c:v>6.9124674027275885E-4</c:v>
                </c:pt>
                <c:pt idx="26">
                  <c:v>8.5264432514811053E-4</c:v>
                </c:pt>
                <c:pt idx="27">
                  <c:v>1.0517218506258716E-3</c:v>
                </c:pt>
                <c:pt idx="28">
                  <c:v>1.2972737932118532E-3</c:v>
                </c:pt>
                <c:pt idx="29">
                  <c:v>1.6001460577012591E-3</c:v>
                </c:pt>
                <c:pt idx="30">
                  <c:v>1.9737138756609845E-3</c:v>
                </c:pt>
                <c:pt idx="31">
                  <c:v>2.4344707090370467E-3</c:v>
                </c:pt>
                <c:pt idx="32">
                  <c:v>3.0027537730414832E-3</c:v>
                </c:pt>
                <c:pt idx="33">
                  <c:v>3.7036376141301578E-3</c:v>
                </c:pt>
                <c:pt idx="34">
                  <c:v>4.5680342771374748E-3</c:v>
                </c:pt>
                <c:pt idx="35">
                  <c:v>5.6340472257153289E-3</c:v>
                </c:pt>
                <c:pt idx="36">
                  <c:v>6.9486366348830682E-3</c:v>
                </c:pt>
                <c:pt idx="37">
                  <c:v>8.5696662815016658E-3</c:v>
                </c:pt>
                <c:pt idx="38">
                  <c:v>1.0568417371873636E-2</c:v>
                </c:pt>
                <c:pt idx="39">
                  <c:v>1.3032672626511976E-2</c:v>
                </c:pt>
                <c:pt idx="40">
                  <c:v>1.6070495122333883E-2</c:v>
                </c:pt>
                <c:pt idx="41">
                  <c:v>1.9814851011874107E-2</c:v>
                </c:pt>
                <c:pt idx="42">
                  <c:v>2.4429253340736531E-2</c:v>
                </c:pt>
                <c:pt idx="43">
                  <c:v>3.0114635447636089E-2</c:v>
                </c:pt>
                <c:pt idx="44">
                  <c:v>3.7117695910392635E-2</c:v>
                </c:pt>
                <c:pt idx="45">
                  <c:v>4.5740990728110248E-2</c:v>
                </c:pt>
                <c:pt idx="46">
                  <c:v>5.6355078822096873E-2</c:v>
                </c:pt>
                <c:pt idx="47">
                  <c:v>6.9413047938040609E-2</c:v>
                </c:pt>
                <c:pt idx="48">
                  <c:v>8.5467749888476649E-2</c:v>
                </c:pt>
                <c:pt idx="49">
                  <c:v>0.10519204167935661</c:v>
                </c:pt>
                <c:pt idx="50">
                  <c:v>0.12940223978449941</c:v>
                </c:pt>
                <c:pt idx="51">
                  <c:v>0.15908481588088158</c:v>
                </c:pt>
                <c:pt idx="52">
                  <c:v>0.195426047986827</c:v>
                </c:pt>
                <c:pt idx="53">
                  <c:v>0.23984383019744659</c:v>
                </c:pt>
                <c:pt idx="54">
                  <c:v>0.29402006084474835</c:v>
                </c:pt>
                <c:pt idx="55">
                  <c:v>0.35993088647528804</c:v>
                </c:pt>
                <c:pt idx="56">
                  <c:v>0.43987049613947538</c:v>
                </c:pt>
                <c:pt idx="57">
                  <c:v>0.53646209368264108</c:v>
                </c:pt>
                <c:pt idx="58">
                  <c:v>0.65264717942377148</c:v>
                </c:pt>
                <c:pt idx="59">
                  <c:v>0.79164159400165801</c:v>
                </c:pt>
                <c:pt idx="60">
                  <c:v>0.95684448487584428</c:v>
                </c:pt>
                <c:pt idx="61">
                  <c:v>1.1516854757245849</c:v>
                </c:pt>
                <c:pt idx="62">
                  <c:v>1.3793974017074666</c:v>
                </c:pt>
                <c:pt idx="63">
                  <c:v>1.6427089534390942</c:v>
                </c:pt>
                <c:pt idx="64">
                  <c:v>1.9434652185430941</c:v>
                </c:pt>
                <c:pt idx="65">
                  <c:v>2.2822049173279568</c:v>
                </c:pt>
                <c:pt idx="66">
                  <c:v>2.6577487643056941</c:v>
                </c:pt>
                <c:pt idx="67">
                  <c:v>3.0668773489009462</c:v>
                </c:pt>
                <c:pt idx="68">
                  <c:v>3.5041887397383209</c:v>
                </c:pt>
                <c:pt idx="69">
                  <c:v>3.9622143354410193</c:v>
                </c:pt>
                <c:pt idx="70">
                  <c:v>4.4318302154199891</c:v>
                </c:pt>
                <c:pt idx="71">
                  <c:v>4.9029359976455877</c:v>
                </c:pt>
                <c:pt idx="72">
                  <c:v>5.365303166697954</c:v>
                </c:pt>
                <c:pt idx="73">
                  <c:v>5.8094462511631511</c:v>
                </c:pt>
                <c:pt idx="74">
                  <c:v>6.227363458249803</c:v>
                </c:pt>
                <c:pt idx="75">
                  <c:v>6.6130313633701618</c:v>
                </c:pt>
                <c:pt idx="76">
                  <c:v>6.962604806346703</c:v>
                </c:pt>
                <c:pt idx="77">
                  <c:v>7.2743422586834949</c:v>
                </c:pt>
                <c:pt idx="78">
                  <c:v>7.5483263236232032</c:v>
                </c:pt>
                <c:pt idx="79">
                  <c:v>7.7860690429701984</c:v>
                </c:pt>
                <c:pt idx="80">
                  <c:v>7.9900855895523639</c:v>
                </c:pt>
                <c:pt idx="81">
                  <c:v>8.1634982686794224</c:v>
                </c:pt>
                <c:pt idx="82">
                  <c:v>8.3097067327244289</c:v>
                </c:pt>
                <c:pt idx="83">
                  <c:v>8.4321377059245464</c:v>
                </c:pt>
                <c:pt idx="84">
                  <c:v>8.5340717598956921</c:v>
                </c:pt>
                <c:pt idx="85">
                  <c:v>8.6185359270447712</c:v>
                </c:pt>
                <c:pt idx="86">
                  <c:v>8.6882476484047348</c:v>
                </c:pt>
                <c:pt idx="87">
                  <c:v>8.7455957586206914</c:v>
                </c:pt>
                <c:pt idx="88">
                  <c:v>8.7926462237055922</c:v>
                </c:pt>
                <c:pt idx="89">
                  <c:v>8.8311629904128246</c:v>
                </c:pt>
                <c:pt idx="90">
                  <c:v>8.8626368919226248</c:v>
                </c:pt>
                <c:pt idx="91">
                  <c:v>8.8883177573395038</c:v>
                </c:pt>
                <c:pt idx="92">
                  <c:v>8.9092465935745953</c:v>
                </c:pt>
                <c:pt idx="93">
                  <c:v>8.9262859703095838</c:v>
                </c:pt>
                <c:pt idx="94">
                  <c:v>8.9401476167286145</c:v>
                </c:pt>
                <c:pt idx="95">
                  <c:v>8.951416819734316</c:v>
                </c:pt>
                <c:pt idx="96">
                  <c:v>8.9605735774784261</c:v>
                </c:pt>
                <c:pt idx="97">
                  <c:v>8.9680106747551669</c:v>
                </c:pt>
                <c:pt idx="98">
                  <c:v>8.9740489580925153</c:v>
                </c:pt>
                <c:pt idx="99">
                  <c:v>8.9789501344785148</c:v>
                </c:pt>
                <c:pt idx="100">
                  <c:v>8.9829274238557009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Corn!$BB$7</c:f>
              <c:strCache>
                <c:ptCount val="1"/>
                <c:pt idx="0">
                  <c:v>2011 Corn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Corn!$BA$8:$BA$108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Corn!$BB$8:$BB$108</c:f>
              <c:numCache>
                <c:formatCode>General</c:formatCode>
                <c:ptCount val="101"/>
                <c:pt idx="0">
                  <c:v>3.6399994266700104E-6</c:v>
                </c:pt>
                <c:pt idx="1">
                  <c:v>4.4899744816598813E-6</c:v>
                </c:pt>
                <c:pt idx="2">
                  <c:v>5.5384268067902354E-6</c:v>
                </c:pt>
                <c:pt idx="3">
                  <c:v>6.8317026711506162E-6</c:v>
                </c:pt>
                <c:pt idx="4">
                  <c:v>8.42697059094721E-6</c:v>
                </c:pt>
                <c:pt idx="5">
                  <c:v>1.0394748398712385E-5</c:v>
                </c:pt>
                <c:pt idx="6">
                  <c:v>1.2822020391535754E-5</c:v>
                </c:pt>
                <c:pt idx="7">
                  <c:v>1.5816082339007519E-5</c:v>
                </c:pt>
                <c:pt idx="8">
                  <c:v>1.9509284300252681E-5</c:v>
                </c:pt>
                <c:pt idx="9">
                  <c:v>2.4064880877506536E-5</c:v>
                </c:pt>
                <c:pt idx="10">
                  <c:v>2.9684247473436924E-5</c:v>
                </c:pt>
                <c:pt idx="11">
                  <c:v>3.6615781481713896E-5</c:v>
                </c:pt>
                <c:pt idx="12">
                  <c:v>4.5165881789632691E-5</c:v>
                </c:pt>
                <c:pt idx="13">
                  <c:v>5.5712491793099223E-5</c:v>
                </c:pt>
                <c:pt idx="14">
                  <c:v>6.8721804368086198E-5</c:v>
                </c:pt>
                <c:pt idx="15">
                  <c:v>8.4768866901198408E-5</c:v>
                </c:pt>
                <c:pt idx="16">
                  <c:v>1.0456299670833843E-4</c:v>
                </c:pt>
                <c:pt idx="17">
                  <c:v>1.2897912954668223E-4</c:v>
                </c:pt>
                <c:pt idx="18">
                  <c:v>1.5909648579189725E-4</c:v>
                </c:pt>
                <c:pt idx="19">
                  <c:v>1.9624626171338869E-4</c:v>
                </c:pt>
                <c:pt idx="20">
                  <c:v>2.4207045129760399E-4</c:v>
                </c:pt>
                <c:pt idx="21">
                  <c:v>2.9859439467044417E-4</c:v>
                </c:pt>
                <c:pt idx="22">
                  <c:v>3.6831625378763591E-4</c:v>
                </c:pt>
                <c:pt idx="23">
                  <c:v>4.5431736103732523E-4</c:v>
                </c:pt>
                <c:pt idx="24">
                  <c:v>5.6039830407633479E-4</c:v>
                </c:pt>
                <c:pt idx="25">
                  <c:v>6.9124674027275885E-4</c:v>
                </c:pt>
                <c:pt idx="26">
                  <c:v>8.5264432514811053E-4</c:v>
                </c:pt>
                <c:pt idx="27">
                  <c:v>1.0517218506258716E-3</c:v>
                </c:pt>
                <c:pt idx="28">
                  <c:v>1.2972737932118532E-3</c:v>
                </c:pt>
                <c:pt idx="29">
                  <c:v>1.6001460577012591E-3</c:v>
                </c:pt>
                <c:pt idx="30">
                  <c:v>1.9737138756609845E-3</c:v>
                </c:pt>
                <c:pt idx="31">
                  <c:v>2.4344707090370467E-3</c:v>
                </c:pt>
                <c:pt idx="32">
                  <c:v>3.0027537730414832E-3</c:v>
                </c:pt>
                <c:pt idx="33">
                  <c:v>3.7036376141301578E-3</c:v>
                </c:pt>
                <c:pt idx="34">
                  <c:v>4.5680342771374748E-3</c:v>
                </c:pt>
                <c:pt idx="35">
                  <c:v>5.6340472257153289E-3</c:v>
                </c:pt>
                <c:pt idx="36">
                  <c:v>6.9486366348830682E-3</c:v>
                </c:pt>
                <c:pt idx="37">
                  <c:v>8.5696662815016658E-3</c:v>
                </c:pt>
                <c:pt idx="38">
                  <c:v>1.0568417371873636E-2</c:v>
                </c:pt>
                <c:pt idx="39">
                  <c:v>1.3032672626511976E-2</c:v>
                </c:pt>
                <c:pt idx="40">
                  <c:v>1.6070495122333883E-2</c:v>
                </c:pt>
                <c:pt idx="41">
                  <c:v>1.9814851011874107E-2</c:v>
                </c:pt>
                <c:pt idx="42">
                  <c:v>2.4429253340736531E-2</c:v>
                </c:pt>
                <c:pt idx="43">
                  <c:v>3.0114635447636089E-2</c:v>
                </c:pt>
                <c:pt idx="44">
                  <c:v>3.7117695910392635E-2</c:v>
                </c:pt>
                <c:pt idx="45">
                  <c:v>4.5740990728110248E-2</c:v>
                </c:pt>
                <c:pt idx="46">
                  <c:v>5.6355078822096873E-2</c:v>
                </c:pt>
                <c:pt idx="47">
                  <c:v>6.9413047938040609E-2</c:v>
                </c:pt>
                <c:pt idx="48">
                  <c:v>8.5467749888476649E-2</c:v>
                </c:pt>
                <c:pt idx="49">
                  <c:v>0.10519204167935661</c:v>
                </c:pt>
                <c:pt idx="50">
                  <c:v>0.12940223978449941</c:v>
                </c:pt>
                <c:pt idx="51">
                  <c:v>0.15908481588088158</c:v>
                </c:pt>
                <c:pt idx="52">
                  <c:v>0.195426047986827</c:v>
                </c:pt>
                <c:pt idx="53">
                  <c:v>0.23984383019744659</c:v>
                </c:pt>
                <c:pt idx="54">
                  <c:v>0.29402006084474835</c:v>
                </c:pt>
                <c:pt idx="55">
                  <c:v>0.35993088647528804</c:v>
                </c:pt>
                <c:pt idx="56">
                  <c:v>0.43987049613947538</c:v>
                </c:pt>
                <c:pt idx="57">
                  <c:v>0.53646209368264108</c:v>
                </c:pt>
                <c:pt idx="58">
                  <c:v>0.65264717942377148</c:v>
                </c:pt>
                <c:pt idx="59">
                  <c:v>0.79164159400165801</c:v>
                </c:pt>
                <c:pt idx="60">
                  <c:v>0.95684448487584428</c:v>
                </c:pt>
                <c:pt idx="61">
                  <c:v>1.1516854757245849</c:v>
                </c:pt>
                <c:pt idx="62">
                  <c:v>1.3793974017074666</c:v>
                </c:pt>
                <c:pt idx="63">
                  <c:v>1.6427089534390942</c:v>
                </c:pt>
                <c:pt idx="64">
                  <c:v>1.9434652185430941</c:v>
                </c:pt>
                <c:pt idx="65">
                  <c:v>2.2822049173279568</c:v>
                </c:pt>
                <c:pt idx="66">
                  <c:v>2.6577487643056941</c:v>
                </c:pt>
                <c:pt idx="67">
                  <c:v>3.0668773489009462</c:v>
                </c:pt>
                <c:pt idx="68">
                  <c:v>3.5041887397383209</c:v>
                </c:pt>
                <c:pt idx="69">
                  <c:v>3.9622143354410193</c:v>
                </c:pt>
                <c:pt idx="70">
                  <c:v>4.4318302154199891</c:v>
                </c:pt>
                <c:pt idx="71">
                  <c:v>4.9029359976455877</c:v>
                </c:pt>
                <c:pt idx="72">
                  <c:v>5.365303166697954</c:v>
                </c:pt>
                <c:pt idx="73">
                  <c:v>5.8094462511631511</c:v>
                </c:pt>
                <c:pt idx="74">
                  <c:v>6.227363458249803</c:v>
                </c:pt>
                <c:pt idx="75">
                  <c:v>6.6130313633701618</c:v>
                </c:pt>
                <c:pt idx="76">
                  <c:v>6.962604806346703</c:v>
                </c:pt>
                <c:pt idx="77">
                  <c:v>7.2743422586834949</c:v>
                </c:pt>
                <c:pt idx="78">
                  <c:v>7.5483263236232032</c:v>
                </c:pt>
                <c:pt idx="79">
                  <c:v>7.7860690429701984</c:v>
                </c:pt>
                <c:pt idx="80">
                  <c:v>7.9900855895523639</c:v>
                </c:pt>
                <c:pt idx="81">
                  <c:v>8.1634982686794224</c:v>
                </c:pt>
                <c:pt idx="82">
                  <c:v>8.3097067327244289</c:v>
                </c:pt>
                <c:pt idx="83">
                  <c:v>8.4321377059245464</c:v>
                </c:pt>
                <c:pt idx="84">
                  <c:v>8.5340717598956921</c:v>
                </c:pt>
                <c:pt idx="85">
                  <c:v>8.6185359270447712</c:v>
                </c:pt>
                <c:pt idx="86">
                  <c:v>8.6882476484047348</c:v>
                </c:pt>
                <c:pt idx="87">
                  <c:v>8.7455957586206914</c:v>
                </c:pt>
                <c:pt idx="88">
                  <c:v>8.7926462237055922</c:v>
                </c:pt>
                <c:pt idx="89">
                  <c:v>8.8311629904128246</c:v>
                </c:pt>
                <c:pt idx="90">
                  <c:v>8.8626368919226248</c:v>
                </c:pt>
                <c:pt idx="91">
                  <c:v>8.8883177573395038</c:v>
                </c:pt>
                <c:pt idx="92">
                  <c:v>8.9092465935745953</c:v>
                </c:pt>
                <c:pt idx="93">
                  <c:v>8.9262859703095838</c:v>
                </c:pt>
                <c:pt idx="94">
                  <c:v>8.9401476167286145</c:v>
                </c:pt>
                <c:pt idx="95">
                  <c:v>8.951416819734316</c:v>
                </c:pt>
                <c:pt idx="96">
                  <c:v>8.9605735774784261</c:v>
                </c:pt>
                <c:pt idx="97">
                  <c:v>8.9680106747551669</c:v>
                </c:pt>
                <c:pt idx="98">
                  <c:v>8.9740489580925153</c:v>
                </c:pt>
                <c:pt idx="99">
                  <c:v>8.9789501344785148</c:v>
                </c:pt>
                <c:pt idx="100">
                  <c:v>8.9829274238557009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07424"/>
        <c:axId val="80809344"/>
      </c:scatterChart>
      <c:valAx>
        <c:axId val="80807424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Normalized Difference Vegetative Index </a:t>
                </a:r>
              </a:p>
            </c:rich>
          </c:tx>
          <c:layout>
            <c:manualLayout>
              <c:xMode val="edge"/>
              <c:yMode val="edge"/>
              <c:x val="0.23238686073331744"/>
              <c:y val="0.87553022018081073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0809344"/>
        <c:crosses val="autoZero"/>
        <c:crossBetween val="midCat"/>
      </c:valAx>
      <c:valAx>
        <c:axId val="80809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Corn Yield, Mg/Ha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0807424"/>
        <c:crosses val="autoZero"/>
        <c:crossBetween val="midCat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6844771719057947"/>
          <c:y val="0.26400468269995458"/>
          <c:w val="0.2230352156353877"/>
          <c:h val="0.357729367051879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0.38496</cdr:x>
      <cdr:y>0.23906</cdr:y>
    </cdr:from>
    <cdr:to>
      <cdr:x>0.38496</cdr:x>
      <cdr:y>0.78549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>
          <a:off x="1066800" y="2285999"/>
          <a:ext cx="243839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0.84692</cdr:x>
      <cdr:y>0.13727</cdr:y>
    </cdr:from>
    <cdr:to>
      <cdr:x>0.84692</cdr:x>
      <cdr:y>0.41182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>
          <a:off x="4343399" y="1371602"/>
          <a:ext cx="13716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0.7186</cdr:x>
      <cdr:y>0.13727</cdr:y>
    </cdr:from>
    <cdr:to>
      <cdr:x>0.7197</cdr:x>
      <cdr:y>0.40025</cdr:y>
    </cdr:to>
    <cdr:sp macro="" textlink="">
      <cdr:nvSpPr>
        <cdr:cNvPr id="9" name="Straight Connector 8"/>
        <cdr:cNvSpPr/>
      </cdr:nvSpPr>
      <cdr:spPr>
        <a:xfrm xmlns:a="http://schemas.openxmlformats.org/drawingml/2006/main" rot="5400000" flipV="1">
          <a:off x="3613566" y="1339434"/>
          <a:ext cx="1313794" cy="652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0.96241</cdr:x>
      <cdr:y>0.13678</cdr:y>
    </cdr:from>
    <cdr:to>
      <cdr:x>0.96241</cdr:x>
      <cdr:y>0.86524</cdr:y>
    </cdr:to>
    <cdr:sp macro="" textlink="">
      <cdr:nvSpPr>
        <cdr:cNvPr id="11" name="Straight Connector 10"/>
        <cdr:cNvSpPr/>
      </cdr:nvSpPr>
      <cdr:spPr>
        <a:xfrm xmlns:a="http://schemas.openxmlformats.org/drawingml/2006/main" rot="5400000">
          <a:off x="3895364" y="2502983"/>
          <a:ext cx="3639272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0.70577</cdr:x>
      <cdr:y>0.25929</cdr:y>
    </cdr:from>
    <cdr:to>
      <cdr:x>0.85048</cdr:x>
      <cdr:y>0.44233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91000" y="1295400"/>
          <a:ext cx="8593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Trans.</a:t>
          </a:r>
        </a:p>
        <a:p xmlns:a="http://schemas.openxmlformats.org/drawingml/2006/main">
          <a:r>
            <a:rPr lang="en-US" sz="1600" b="1" dirty="0" smtClean="0"/>
            <a:t> to</a:t>
          </a:r>
          <a:r>
            <a:rPr lang="en-US" sz="1600" b="1" baseline="0" dirty="0" smtClean="0"/>
            <a:t> </a:t>
          </a:r>
          <a:r>
            <a:rPr lang="en-US" sz="1600" b="1" baseline="0" dirty="0" err="1" smtClean="0"/>
            <a:t>Yld</a:t>
          </a:r>
          <a:endParaRPr lang="en-US" sz="1600" b="1" baseline="0" dirty="0" smtClean="0"/>
        </a:p>
        <a:p xmlns:a="http://schemas.openxmlformats.org/drawingml/2006/main">
          <a:r>
            <a:rPr lang="en-US" sz="1600" b="1" dirty="0" smtClean="0"/>
            <a:t>Goal</a:t>
          </a:r>
          <a:r>
            <a:rPr lang="en-US" sz="1600" b="1" baseline="0" dirty="0" smtClean="0"/>
            <a:t>.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0.16682</cdr:x>
      <cdr:y>0.44397</cdr:y>
    </cdr:from>
    <cdr:to>
      <cdr:x>0.26948</cdr:x>
      <cdr:y>0.59236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90600" y="1981200"/>
          <a:ext cx="609600" cy="662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Bare </a:t>
          </a:r>
          <a:r>
            <a:rPr lang="en-US" sz="1600" b="1" dirty="0" smtClean="0"/>
            <a:t>Soil</a:t>
          </a:r>
          <a:endParaRPr lang="en-US" sz="1600" b="1" dirty="0"/>
        </a:p>
        <a:p xmlns:a="http://schemas.openxmlformats.org/drawingml/2006/main">
          <a:endParaRPr lang="en-US" sz="900" b="1" dirty="0"/>
        </a:p>
      </cdr:txBody>
    </cdr:sp>
  </cdr:relSizeAnchor>
  <cdr:relSizeAnchor xmlns:cdr="http://schemas.openxmlformats.org/drawingml/2006/chartDrawing">
    <cdr:from>
      <cdr:x>0.26948</cdr:x>
      <cdr:y>0.41182</cdr:y>
    </cdr:from>
    <cdr:to>
      <cdr:x>0.42346</cdr:x>
      <cdr:y>0.66795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600200" y="2057400"/>
          <a:ext cx="914364" cy="127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Trans.</a:t>
          </a:r>
        </a:p>
        <a:p xmlns:a="http://schemas.openxmlformats.org/drawingml/2006/main">
          <a:r>
            <a:rPr lang="en-US" sz="1600" b="1" dirty="0" smtClean="0"/>
            <a:t>From</a:t>
          </a:r>
        </a:p>
        <a:p xmlns:a="http://schemas.openxmlformats.org/drawingml/2006/main">
          <a:r>
            <a:rPr lang="en-US" sz="1600" b="1" dirty="0" smtClean="0"/>
            <a:t> </a:t>
          </a:r>
          <a:r>
            <a:rPr lang="en-US" sz="1600" b="1" dirty="0"/>
            <a:t>Bare </a:t>
          </a:r>
          <a:endParaRPr lang="en-US" sz="1600" b="1" dirty="0" smtClean="0"/>
        </a:p>
        <a:p xmlns:a="http://schemas.openxmlformats.org/drawingml/2006/main">
          <a:r>
            <a:rPr lang="en-US" sz="1600" b="1" dirty="0" smtClean="0"/>
            <a:t>Soil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0.83274</cdr:x>
      <cdr:y>0.14195</cdr:y>
    </cdr:from>
    <cdr:to>
      <cdr:x>0.97955</cdr:x>
      <cdr:y>0.30283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925227" y="444843"/>
          <a:ext cx="691977" cy="504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/>
        </a:p>
      </cdr:txBody>
    </cdr:sp>
  </cdr:relSizeAnchor>
  <cdr:relSizeAnchor xmlns:cdr="http://schemas.openxmlformats.org/drawingml/2006/chartDrawing">
    <cdr:from>
      <cdr:x>0.38496</cdr:x>
      <cdr:y>0.18783</cdr:y>
    </cdr:from>
    <cdr:to>
      <cdr:x>0.63768</cdr:x>
      <cdr:y>0.36449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286000" y="838200"/>
          <a:ext cx="1500644" cy="788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Yield Linearly </a:t>
          </a:r>
          <a:r>
            <a:rPr lang="en-US" sz="1600" b="1" dirty="0"/>
            <a:t>Proportional</a:t>
          </a:r>
          <a:r>
            <a:rPr lang="en-US" sz="1600" b="1" baseline="0" dirty="0"/>
            <a:t> to Biomass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0.27939</cdr:x>
      <cdr:y>0.03051</cdr:y>
    </cdr:from>
    <cdr:to>
      <cdr:x>0.88235</cdr:x>
      <cdr:y>0.10825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659075" y="152424"/>
          <a:ext cx="3580528" cy="388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Yield Goal, 1.00 Decimal %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0.15399</cdr:x>
      <cdr:y>0.06101</cdr:y>
    </cdr:from>
    <cdr:to>
      <cdr:x>0.21173</cdr:x>
      <cdr:y>0.06101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914426" y="304798"/>
          <a:ext cx="342874" cy="2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0.88235</cdr:x>
      <cdr:y>0.06101</cdr:y>
    </cdr:from>
    <cdr:to>
      <cdr:x>0.93675</cdr:x>
      <cdr:y>0.06101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5239603" y="304798"/>
          <a:ext cx="323009" cy="2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0.56931</cdr:x>
      <cdr:y>0.41224</cdr:y>
    </cdr:from>
    <cdr:to>
      <cdr:x>0.62064</cdr:x>
      <cdr:y>0.47325</cdr:y>
    </cdr:to>
    <cdr:sp macro="" textlink="">
      <cdr:nvSpPr>
        <cdr:cNvPr id="15" name="Oval 14"/>
        <cdr:cNvSpPr/>
      </cdr:nvSpPr>
      <cdr:spPr>
        <a:xfrm xmlns:a="http://schemas.openxmlformats.org/drawingml/2006/main">
          <a:off x="3380664" y="2059495"/>
          <a:ext cx="304800" cy="304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0.69294</cdr:x>
      <cdr:y>0.51068</cdr:y>
    </cdr:from>
    <cdr:to>
      <cdr:x>0.93033</cdr:x>
      <cdr:y>0.61745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2551304"/>
          <a:ext cx="14097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err="1" smtClean="0"/>
            <a:t>FPndvi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0.62878</cdr:x>
      <cdr:y>0.47283</cdr:y>
    </cdr:from>
    <cdr:to>
      <cdr:x>0.6801</cdr:x>
      <cdr:y>0.5283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3733800" y="2362200"/>
          <a:ext cx="304800" cy="27709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0.66667</cdr:x>
      <cdr:y>0.55556</cdr:y>
    </cdr:from>
    <cdr:to>
      <cdr:x>0.96774</cdr:x>
      <cdr:y>0.8254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2667000"/>
          <a:ext cx="2133600" cy="1295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Mean Absolute</a:t>
          </a:r>
          <a:r>
            <a:rPr lang="en-US" sz="1400" b="1" baseline="0" dirty="0"/>
            <a:t> Difference</a:t>
          </a:r>
        </a:p>
        <a:p xmlns:a="http://schemas.openxmlformats.org/drawingml/2006/main">
          <a:r>
            <a:rPr lang="en-US" sz="1400" b="1" baseline="0" dirty="0"/>
            <a:t>TC N-Lin             0.53</a:t>
          </a:r>
        </a:p>
        <a:p xmlns:a="http://schemas.openxmlformats.org/drawingml/2006/main">
          <a:r>
            <a:rPr lang="en-US" sz="1400" b="1" baseline="0" dirty="0"/>
            <a:t>Corn 2011         0.59</a:t>
          </a:r>
        </a:p>
        <a:p xmlns:a="http://schemas.openxmlformats.org/drawingml/2006/main">
          <a:r>
            <a:rPr lang="en-US" sz="1400" b="1" baseline="0" dirty="0"/>
            <a:t>Corn 2013         0.75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0.1661</cdr:x>
      <cdr:y>0.20973</cdr:y>
    </cdr:from>
    <cdr:to>
      <cdr:x>0.61554</cdr:x>
      <cdr:y>0.32129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1903" y="688731"/>
          <a:ext cx="2359269" cy="366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0.17629</cdr:x>
      <cdr:y>0.30983</cdr:y>
    </cdr:from>
    <cdr:to>
      <cdr:x>0.48485</cdr:x>
      <cdr:y>0.48611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896" y="1699851"/>
          <a:ext cx="2327703" cy="9671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Mean Absolute Difference</a:t>
          </a:r>
        </a:p>
        <a:p xmlns:a="http://schemas.openxmlformats.org/drawingml/2006/main">
          <a:r>
            <a:rPr lang="en-US" sz="1400" b="1" dirty="0"/>
            <a:t>       TC N-Lin     0.64</a:t>
          </a:r>
        </a:p>
        <a:p xmlns:a="http://schemas.openxmlformats.org/drawingml/2006/main">
          <a:r>
            <a:rPr lang="en-US" sz="1400" b="1" dirty="0"/>
            <a:t>       2011           0.65</a:t>
          </a:r>
        </a:p>
        <a:p xmlns:a="http://schemas.openxmlformats.org/drawingml/2006/main">
          <a:r>
            <a:rPr lang="en-US" sz="1400" b="1" dirty="0"/>
            <a:t>       2013</a:t>
          </a:r>
          <a:r>
            <a:rPr lang="en-US" sz="1400" b="1" baseline="0" dirty="0"/>
            <a:t>           0.72</a:t>
          </a:r>
          <a:endParaRPr lang="en-US" sz="1400" b="1" dirty="0"/>
        </a:p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B7B3-7C4D-483C-86EE-C0E80239F0F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94D4-1EE0-49FD-A3EB-017DB2A1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Generalized Algorithm</a:t>
            </a:r>
            <a:br>
              <a:rPr lang="en-US" dirty="0" smtClean="0"/>
            </a:br>
            <a:r>
              <a:rPr lang="en-US" dirty="0" smtClean="0"/>
              <a:t>Tying the Loose Threads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2013</a:t>
            </a:r>
            <a:endParaRPr lang="en-US" dirty="0"/>
          </a:p>
        </p:txBody>
      </p:sp>
      <p:pic>
        <p:nvPicPr>
          <p:cNvPr id="4098" name="Picture 2" descr="C:\Users\John Solie\AppData\Local\Microsoft\Windows\Temporary Internet Files\Content.IE5\MVYZML7J\MC9004364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74" y="4572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Experiments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70651"/>
              </p:ext>
            </p:extLst>
          </p:nvPr>
        </p:nvGraphicFramePr>
        <p:xfrm>
          <a:off x="533400" y="1600200"/>
          <a:ext cx="4076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15059"/>
              </p:ext>
            </p:extLst>
          </p:nvPr>
        </p:nvGraphicFramePr>
        <p:xfrm>
          <a:off x="3810000" y="3733800"/>
          <a:ext cx="4795838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711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Yield Potential </a:t>
            </a:r>
            <a:r>
              <a:rPr lang="en-US" dirty="0" smtClean="0"/>
              <a:t>Calculations Generalized Algorithm - August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Determine yield goal which is the yield potential with sufficient N</a:t>
            </a:r>
          </a:p>
          <a:p>
            <a:r>
              <a:rPr lang="en-US" sz="2400" dirty="0" smtClean="0"/>
              <a:t>Measure N rich, (NR</a:t>
            </a:r>
            <a:r>
              <a:rPr lang="en-US" sz="1800" dirty="0" smtClean="0"/>
              <a:t>NDVI)</a:t>
            </a:r>
            <a:r>
              <a:rPr lang="en-US" sz="2400" dirty="0" smtClean="0"/>
              <a:t> &amp; farmer practice (FP</a:t>
            </a:r>
            <a:r>
              <a:rPr lang="en-US" sz="1800" dirty="0" smtClean="0"/>
              <a:t>NDVI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Calculate Inflection Point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  and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Calculate Curvature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29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93957"/>
              </p:ext>
            </p:extLst>
          </p:nvPr>
        </p:nvGraphicFramePr>
        <p:xfrm>
          <a:off x="5259387" y="2209800"/>
          <a:ext cx="297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965160" imgH="203040" progId="Equation.3">
                  <p:embed/>
                </p:oleObj>
              </mc:Choice>
              <mc:Fallback>
                <p:oleObj name="Equation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7" y="2209800"/>
                        <a:ext cx="297021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53000" y="3124200"/>
                <a:ext cx="3479350" cy="1261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latin typeface="Cambria Math"/>
                  </a:rPr>
                  <a:t>Wheat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𝑰𝒏𝒇𝑷𝒕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𝑵𝑹𝒏𝒅𝒗𝒊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𝑲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</a:rPr>
                        <m:t>𝟏𝟎</m:t>
                      </m:r>
                      <m:r>
                        <a:rPr lang="en-US" sz="2400" b="1" i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𝑵𝑹𝒏𝒅𝒗𝒊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124200"/>
                <a:ext cx="3479350" cy="1261884"/>
              </a:xfrm>
              <a:prstGeom prst="rect">
                <a:avLst/>
              </a:prstGeom>
              <a:blipFill rotWithShape="1">
                <a:blip r:embed="rId5"/>
                <a:stretch>
                  <a:fillRect l="-3684" t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17910" y="4646080"/>
                <a:ext cx="3329181" cy="1261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latin typeface="Cambria Math"/>
                  </a:rPr>
                  <a:t>Corn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𝑰𝒏𝒇𝑷𝒕</m:t>
                    </m:r>
                    <m:r>
                      <a:rPr lang="en-US" sz="2400" b="1" i="1">
                        <a:latin typeface="Cambria Math"/>
                      </a:rPr>
                      <m:t>= </m:t>
                    </m:r>
                    <m:r>
                      <a:rPr lang="en-US" sz="2400" b="1" i="1">
                        <a:latin typeface="Cambria Math"/>
                      </a:rPr>
                      <m:t>𝑵𝑹𝒏𝒅𝒗𝒊</m:t>
                    </m:r>
                  </m:oMath>
                </a14:m>
                <a:r>
                  <a:rPr lang="en-US" sz="2400" b="1" dirty="0"/>
                  <a:t> – </a:t>
                </a:r>
                <a:r>
                  <a:rPr lang="en-US" sz="2400" b="1" dirty="0" smtClean="0"/>
                  <a:t>0.2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𝑲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</a:rPr>
                        <m:t>𝟕</m:t>
                      </m:r>
                      <m:r>
                        <a:rPr lang="en-US" sz="2400" b="1" i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𝑵𝑹𝒏𝒅𝒗𝒊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910" y="4646080"/>
                <a:ext cx="3329181" cy="1261884"/>
              </a:xfrm>
              <a:prstGeom prst="rect">
                <a:avLst/>
              </a:prstGeom>
              <a:blipFill rotWithShape="1">
                <a:blip r:embed="rId6"/>
                <a:stretch>
                  <a:fillRect l="-3846" t="-4831" r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Yield Potential Calculations Generalized Algorithm - August 2013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Calculate YP0 using parameters for maze and wheat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Compute actual N rate using percent N in grain and NUE.  </a:t>
            </a:r>
            <a:r>
              <a:rPr lang="en-US" i="1" dirty="0" smtClean="0"/>
              <a:t>NUE is the “fudge” factor”.</a:t>
            </a:r>
            <a:r>
              <a:rPr lang="en-US" dirty="0" smtClean="0"/>
              <a:t>  </a:t>
            </a:r>
          </a:p>
          <a:p>
            <a:r>
              <a:rPr lang="en-US" sz="2200" dirty="0" smtClean="0"/>
              <a:t>(Editorial comment:  there are more than 60 years of experimental data which need to be condensed to an overall efficiency.) 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267200"/>
                <a:ext cx="4107663" cy="868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600" b="1" i="1">
                              <a:latin typeface="Cambria Math"/>
                            </a:rPr>
                            <m:t>𝒓𝒂𝒕𝒆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𝒀𝑷𝑵</m:t>
                              </m:r>
                              <m:r>
                                <a:rPr lang="en-US" sz="26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/>
                                </a:rPr>
                                <m:t>𝒀𝑷</m:t>
                              </m:r>
                              <m:r>
                                <a:rPr lang="en-US" sz="2600" b="1" i="1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600" b="1" i="1">
                              <a:latin typeface="Cambria Math"/>
                            </a:rPr>
                            <m:t>%</m:t>
                          </m:r>
                          <m:r>
                            <a:rPr lang="en-US" sz="2600" b="1" i="1"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sz="2600" b="1" i="1">
                              <a:latin typeface="Cambria Math"/>
                            </a:rPr>
                            <m:t>𝑵𝑼𝑬</m:t>
                          </m:r>
                        </m:den>
                      </m:f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67200"/>
                <a:ext cx="4107663" cy="868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982"/>
              </p:ext>
            </p:extLst>
          </p:nvPr>
        </p:nvGraphicFramePr>
        <p:xfrm>
          <a:off x="4648200" y="1828800"/>
          <a:ext cx="39481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4" imgW="1282680" imgH="495000" progId="Equation.3">
                  <p:embed/>
                </p:oleObj>
              </mc:Choice>
              <mc:Fallback>
                <p:oleObj name="Equation" r:id="rId4" imgW="128268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39481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7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2011 - Estimated Available-N Curves </a:t>
            </a:r>
            <a:br>
              <a:rPr lang="en-US" sz="3200" b="1" dirty="0" smtClean="0"/>
            </a:br>
            <a:r>
              <a:rPr lang="en-US" sz="3200" b="1" dirty="0" smtClean="0"/>
              <a:t>Developed by adjusting sigmoid parameters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340 corn and wheat NDVI/Yield data sets</a:t>
            </a:r>
          </a:p>
          <a:p>
            <a:r>
              <a:rPr lang="en-US" dirty="0" smtClean="0"/>
              <a:t>Parameters adjusted to minimize absolute difference</a:t>
            </a:r>
          </a:p>
          <a:p>
            <a:r>
              <a:rPr lang="en-US" dirty="0" smtClean="0"/>
              <a:t>N application curves were developed for corn, wheat, and corn and wheat (combined)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3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2013 </a:t>
            </a:r>
            <a:r>
              <a:rPr lang="en-US" sz="3600" b="1" dirty="0"/>
              <a:t>- Estimated Available-N Curves </a:t>
            </a:r>
            <a:br>
              <a:rPr lang="en-US" sz="3600" b="1" dirty="0"/>
            </a:br>
            <a:r>
              <a:rPr lang="en-US" sz="3600" b="1" dirty="0" smtClean="0"/>
              <a:t>developed </a:t>
            </a:r>
            <a:r>
              <a:rPr lang="en-US" sz="3600" b="1" dirty="0"/>
              <a:t>by adjusting sigmoid </a:t>
            </a:r>
            <a:r>
              <a:rPr lang="en-US" sz="3600" b="1" dirty="0" smtClean="0"/>
              <a:t>parameters for selected nearly complete N application curves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dirty="0" smtClean="0"/>
              <a:t>15 application curves selected from wheat and from corn data. </a:t>
            </a:r>
          </a:p>
          <a:p>
            <a:r>
              <a:rPr lang="en-US" dirty="0" smtClean="0"/>
              <a:t>Mean absolute difference (MAD) for each data set were compared with Table Curve simple sigmoid fit to each data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Absolute Error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992558"/>
              </p:ext>
            </p:extLst>
          </p:nvPr>
        </p:nvGraphicFramePr>
        <p:xfrm>
          <a:off x="457200" y="1600200"/>
          <a:ext cx="8229600" cy="443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104900"/>
                <a:gridCol w="685800"/>
                <a:gridCol w="1143000"/>
                <a:gridCol w="1066800"/>
                <a:gridCol w="1143000"/>
              </a:tblGrid>
              <a:tr h="44196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Wheat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Average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0.537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0.480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0.057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0.554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0.457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0.097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Median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0.472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0.425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0.047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0.532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0.451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0.081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196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Corn</a:t>
                      </a:r>
                      <a:endParaRPr lang="en-US" sz="2400" i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1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Average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1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Median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0.804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196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Parametric Equations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26143"/>
              </p:ext>
            </p:extLst>
          </p:nvPr>
        </p:nvGraphicFramePr>
        <p:xfrm>
          <a:off x="457200" y="1143000"/>
          <a:ext cx="82296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  <a:gridCol w="1219200"/>
                <a:gridCol w="3459480"/>
                <a:gridCol w="1645920"/>
              </a:tblGrid>
              <a:tr h="41656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Parametric</a:t>
                      </a:r>
                      <a:r>
                        <a:rPr lang="en-US" baseline="0" dirty="0" smtClean="0"/>
                        <a:t> Equation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Infl</a:t>
                      </a:r>
                      <a:r>
                        <a:rPr lang="en-US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InfPt</a:t>
                      </a:r>
                      <a:r>
                        <a:rPr lang="en-US" dirty="0" smtClean="0"/>
                        <a:t>=0.808 * NDVI -0.0477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Curvature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0" dirty="0" smtClean="0"/>
                        <a:t> = 0.1923 * NDVI – 0.0113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Infl</a:t>
                      </a:r>
                      <a:r>
                        <a:rPr lang="en-US" dirty="0" smtClean="0"/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InfPt</a:t>
                      </a:r>
                      <a:r>
                        <a:rPr lang="en-US" dirty="0" smtClean="0"/>
                        <a:t> = 0.783 *NDVI-0.0480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Curvature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K= 0.155</a:t>
                      </a:r>
                      <a:r>
                        <a:rPr lang="en-US" baseline="0" dirty="0" smtClean="0"/>
                        <a:t> * NDVI – 0.0101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Corn&amp;Wht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Infl</a:t>
                      </a:r>
                      <a:r>
                        <a:rPr lang="en-US" dirty="0" smtClean="0"/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InfPt</a:t>
                      </a:r>
                      <a:r>
                        <a:rPr lang="en-US" dirty="0" smtClean="0"/>
                        <a:t> = 0.773 * NDVI – 0.479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Curvature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 = 0.168 * NDVI -0.0104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Infl</a:t>
                      </a:r>
                      <a:r>
                        <a:rPr lang="en-US" dirty="0" smtClean="0"/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InfPt</a:t>
                      </a:r>
                      <a:r>
                        <a:rPr lang="en-US" dirty="0" smtClean="0"/>
                        <a:t> = 0.5 * </a:t>
                      </a:r>
                      <a:r>
                        <a:rPr lang="en-US" dirty="0" err="1" smtClean="0"/>
                        <a:t>NRndvi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Curvature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Curve = 0.1 * </a:t>
                      </a:r>
                      <a:r>
                        <a:rPr lang="en-US" dirty="0" err="1" smtClean="0"/>
                        <a:t>NRndvi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Infl</a:t>
                      </a:r>
                      <a:r>
                        <a:rPr lang="en-US" dirty="0" smtClean="0"/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InfPt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NRndvi</a:t>
                      </a:r>
                      <a:r>
                        <a:rPr lang="en-US" dirty="0" smtClean="0"/>
                        <a:t> - 0.2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Curvature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Curve = 0.08 * </a:t>
                      </a:r>
                      <a:r>
                        <a:rPr lang="en-US" dirty="0" err="1" smtClean="0"/>
                        <a:t>NRndvi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5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377717"/>
            <a:ext cx="4562475" cy="317548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9937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579937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5338"/>
            <a:ext cx="476250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75456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631"/>
            <a:ext cx="4579937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7696200" cy="5638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Dr. Marvin Stone Emeritus Regents </a:t>
            </a:r>
            <a:r>
              <a:rPr lang="en-US" sz="4000" b="1" dirty="0" smtClean="0"/>
              <a:t>Professor Oklahoma </a:t>
            </a:r>
            <a:r>
              <a:rPr lang="en-US" sz="4000" b="1" dirty="0"/>
              <a:t> </a:t>
            </a:r>
            <a:r>
              <a:rPr lang="en-US" sz="4000" b="1" dirty="0" smtClean="0"/>
              <a:t>State Univ.</a:t>
            </a:r>
            <a:br>
              <a:rPr lang="en-US" sz="4000" b="1" dirty="0" smtClean="0"/>
            </a:br>
            <a:r>
              <a:rPr lang="en-US" sz="4000" b="1" dirty="0" smtClean="0"/>
              <a:t>has pronounced the first </a:t>
            </a:r>
            <a:r>
              <a:rPr lang="en-US" sz="4000" b="1" dirty="0" err="1" smtClean="0"/>
              <a:t>axium</a:t>
            </a:r>
            <a:r>
              <a:rPr lang="en-US" sz="4000" b="1" dirty="0" smtClean="0"/>
              <a:t> of sensor based farming</a:t>
            </a:r>
            <a:br>
              <a:rPr lang="en-US" sz="4000" b="1" dirty="0" smtClean="0"/>
            </a:br>
            <a:r>
              <a:rPr lang="en-US" dirty="0" smtClean="0"/>
              <a:t> </a:t>
            </a:r>
            <a:r>
              <a:rPr lang="en-US" sz="3100" dirty="0"/>
              <a:t>(perhaps somewhat facetiously</a:t>
            </a:r>
            <a:r>
              <a:rPr lang="en-US" sz="3100" dirty="0" smtClean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i="1" dirty="0" smtClean="0"/>
              <a:t>If we draw </a:t>
            </a:r>
            <a:r>
              <a:rPr lang="en-US" b="1" i="1" dirty="0"/>
              <a:t>a declining straight line between NDVI and </a:t>
            </a:r>
            <a:r>
              <a:rPr lang="en-US" b="1" i="1" dirty="0" smtClean="0"/>
              <a:t>nitrogen application </a:t>
            </a:r>
            <a:r>
              <a:rPr lang="en-US" b="1" i="1" dirty="0"/>
              <a:t>rate, we </a:t>
            </a:r>
            <a:r>
              <a:rPr lang="en-US" b="1" i="1" dirty="0" smtClean="0"/>
              <a:t>will always improve </a:t>
            </a:r>
            <a:r>
              <a:rPr lang="en-US" b="1" i="1" dirty="0"/>
              <a:t>a crop’s nitrogen use efficiency. </a:t>
            </a:r>
          </a:p>
        </p:txBody>
      </p:sp>
    </p:spTree>
    <p:extLst>
      <p:ext uri="{BB962C8B-B14F-4D97-AF65-F5344CB8AC3E}">
        <p14:creationId xmlns:p14="http://schemas.microsoft.com/office/powerpoint/2010/main" val="18754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762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186"/>
            <a:ext cx="4579937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7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835092"/>
              </p:ext>
            </p:extLst>
          </p:nvPr>
        </p:nvGraphicFramePr>
        <p:xfrm>
          <a:off x="1066800" y="1143000"/>
          <a:ext cx="7086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8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001593"/>
              </p:ext>
            </p:extLst>
          </p:nvPr>
        </p:nvGraphicFramePr>
        <p:xfrm>
          <a:off x="685800" y="533400"/>
          <a:ext cx="7543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9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Is this Model “Good Enough”?</a:t>
            </a:r>
            <a:br>
              <a:rPr lang="en-US" b="1" dirty="0" smtClean="0"/>
            </a:br>
            <a:r>
              <a:rPr lang="en-US" b="1" dirty="0" smtClean="0"/>
              <a:t> What is your standard?</a:t>
            </a:r>
            <a:br>
              <a:rPr lang="en-US" b="1" dirty="0" smtClean="0"/>
            </a:br>
            <a:r>
              <a:rPr lang="en-US" b="1" dirty="0" smtClean="0"/>
              <a:t>Should you settle for “Good Enough”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Which </a:t>
            </a:r>
            <a:r>
              <a:rPr lang="en-US" b="1" dirty="0"/>
              <a:t>Parameter Set Do You Use?</a:t>
            </a:r>
          </a:p>
        </p:txBody>
      </p:sp>
    </p:spTree>
    <p:extLst>
      <p:ext uri="{BB962C8B-B14F-4D97-AF65-F5344CB8AC3E}">
        <p14:creationId xmlns:p14="http://schemas.microsoft.com/office/powerpoint/2010/main" val="153415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/>
              <a:t>Remember:</a:t>
            </a:r>
            <a:br>
              <a:rPr lang="en-US" b="1" dirty="0" smtClean="0"/>
            </a:br>
            <a:r>
              <a:rPr lang="en-US" b="1" dirty="0" smtClean="0"/>
              <a:t>Almost doesn’t count except in horseshoes and precision variable rate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701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hn Solie\Pictures\2013-06-07 001\IMGP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15161" cy="571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126775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How can you use optical sensors now?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 which </a:t>
            </a:r>
            <a:r>
              <a:rPr lang="en-US" sz="3600" b="1" dirty="0" err="1" smtClean="0"/>
              <a:t>Solie</a:t>
            </a:r>
            <a:r>
              <a:rPr lang="en-US" sz="3600" b="1" dirty="0" smtClean="0"/>
              <a:t> proposed the following corollary:</a:t>
            </a:r>
          </a:p>
          <a:p>
            <a:endParaRPr lang="en-US" dirty="0"/>
          </a:p>
          <a:p>
            <a:r>
              <a:rPr lang="en-US" sz="3600" b="1" i="1" dirty="0" smtClean="0"/>
              <a:t>All We Need to know is where to draw the line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2462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a Good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 elegant</a:t>
            </a:r>
          </a:p>
          <a:p>
            <a:pPr lvl="0"/>
            <a:r>
              <a:rPr lang="en-US" dirty="0"/>
              <a:t>Contains few arbitrary or adjustable elements</a:t>
            </a:r>
          </a:p>
          <a:p>
            <a:pPr lvl="0"/>
            <a:r>
              <a:rPr lang="en-US" dirty="0"/>
              <a:t>Agrees with and explains all existing observations</a:t>
            </a:r>
          </a:p>
          <a:p>
            <a:pPr lvl="0"/>
            <a:r>
              <a:rPr lang="en-US" dirty="0"/>
              <a:t>Make detailed predictions about future observations </a:t>
            </a:r>
            <a:r>
              <a:rPr lang="en-US" dirty="0" smtClean="0"/>
              <a:t>that can </a:t>
            </a:r>
            <a:r>
              <a:rPr lang="en-US" dirty="0"/>
              <a:t>disprove or falsify the model if they are not borne out</a:t>
            </a:r>
          </a:p>
          <a:p>
            <a:pPr lvl="7"/>
            <a:r>
              <a:rPr lang="en-US" dirty="0"/>
              <a:t>(Hawking and </a:t>
            </a:r>
            <a:r>
              <a:rPr lang="en-US" dirty="0" err="1"/>
              <a:t>Mlodinow</a:t>
            </a:r>
            <a:r>
              <a:rPr lang="en-US" dirty="0"/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11543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Model 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Farmer and agronomic advisor set yield goal of field or area with in field (</a:t>
                </a:r>
                <a:r>
                  <a:rPr lang="en-US" dirty="0" err="1" smtClean="0"/>
                  <a:t>YldGoal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Optically measure NDVI of a </a:t>
                </a:r>
                <a:r>
                  <a:rPr lang="en-US" dirty="0" err="1" smtClean="0"/>
                  <a:t>NRich</a:t>
                </a:r>
                <a:r>
                  <a:rPr lang="en-US" dirty="0" smtClean="0"/>
                  <a:t> N reference strip (</a:t>
                </a:r>
                <a:r>
                  <a:rPr lang="en-US" dirty="0" err="1" smtClean="0"/>
                  <a:t>NRndvi</a:t>
                </a:r>
                <a:r>
                  <a:rPr lang="en-US" dirty="0" smtClean="0"/>
                  <a:t>)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𝑵𝑫𝑽𝑰</m:t>
                    </m:r>
                    <m:r>
                      <a:rPr lang="en-US" sz="20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𝑵𝑰𝑹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𝑹𝒆𝒅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𝑵𝑰𝑹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𝑹𝒆𝒅</m:t>
                            </m:r>
                          </m:sub>
                        </m:sSub>
                      </m:den>
                    </m:f>
                  </m:oMath>
                </a14:m>
                <a:endParaRPr lang="en-US" sz="2000" b="1" dirty="0" smtClean="0"/>
              </a:p>
              <a:p>
                <a:r>
                  <a:rPr lang="en-US" dirty="0" smtClean="0"/>
                  <a:t>Optically measure NDVI of an adjacent farmer practice N reference strip (</a:t>
                </a:r>
                <a:r>
                  <a:rPr lang="en-US" dirty="0" err="1" smtClean="0"/>
                  <a:t>FPndvi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3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Yield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Farmers and advisors understand the concept of yield goal and yield data by farm, usually by field and frequently by management zone. Yield </a:t>
            </a:r>
            <a:r>
              <a:rPr lang="en-US" dirty="0"/>
              <a:t>goals are still used, and are still relevant for the majority of areas where corn and wheat are produced in the </a:t>
            </a:r>
            <a:r>
              <a:rPr lang="en-US" dirty="0" smtClean="0"/>
              <a:t>world, e.g</a:t>
            </a:r>
            <a:r>
              <a:rPr lang="en-US" dirty="0"/>
              <a:t>.  </a:t>
            </a:r>
            <a:endParaRPr lang="en-US" dirty="0" smtClean="0"/>
          </a:p>
          <a:p>
            <a:r>
              <a:rPr lang="en-US" dirty="0" smtClean="0"/>
              <a:t>Kansas State (Dr. Dave </a:t>
            </a:r>
            <a:r>
              <a:rPr lang="en-US" dirty="0" err="1"/>
              <a:t>Mengel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Ohio State (Dr. Robert Mullin)</a:t>
            </a:r>
          </a:p>
          <a:p>
            <a:r>
              <a:rPr lang="en-US" dirty="0" smtClean="0"/>
              <a:t> </a:t>
            </a:r>
            <a:r>
              <a:rPr lang="en-US" dirty="0"/>
              <a:t>University of </a:t>
            </a:r>
            <a:r>
              <a:rPr lang="en-US" dirty="0" smtClean="0"/>
              <a:t>Nebraska (Dr. Richard Ferguson)</a:t>
            </a:r>
          </a:p>
          <a:p>
            <a:r>
              <a:rPr lang="en-US" dirty="0"/>
              <a:t>Oklahoma </a:t>
            </a:r>
            <a:r>
              <a:rPr lang="en-US" dirty="0" smtClean="0"/>
              <a:t>State </a:t>
            </a:r>
            <a:r>
              <a:rPr lang="en-US" dirty="0"/>
              <a:t>University (Dr. </a:t>
            </a:r>
            <a:r>
              <a:rPr lang="en-US" dirty="0" err="1"/>
              <a:t>Hailin</a:t>
            </a:r>
            <a:r>
              <a:rPr lang="en-US" dirty="0"/>
              <a:t> Zhang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Predict yield and N requirements for at least two species (maize and wheat) over vegetative growth stages.</a:t>
            </a:r>
          </a:p>
          <a:p>
            <a:r>
              <a:rPr lang="en-US" dirty="0" smtClean="0"/>
              <a:t>Calculate actual N rate for a fixed rate N application</a:t>
            </a:r>
            <a:br>
              <a:rPr lang="en-US" dirty="0" smtClean="0"/>
            </a:br>
            <a:r>
              <a:rPr lang="en-US" dirty="0" smtClean="0"/>
              <a:t>	AND</a:t>
            </a:r>
            <a:br>
              <a:rPr lang="en-US" dirty="0" smtClean="0"/>
            </a:br>
            <a:r>
              <a:rPr lang="en-US" dirty="0" smtClean="0"/>
              <a:t>Build an N application rate curve for applicators capable of continuously sensing and variably applying N fertilizer</a:t>
            </a:r>
          </a:p>
          <a:p>
            <a:r>
              <a:rPr lang="en-US" b="1" i="1" u="sng" dirty="0" smtClean="0"/>
              <a:t>Acceptable error in application 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Reexamine Model Parameters?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(2011) algorithm parameters were determined from non-linear regression with no specific limitations applied to the analysis.</a:t>
            </a:r>
          </a:p>
          <a:p>
            <a:r>
              <a:rPr lang="en-US" dirty="0" smtClean="0"/>
              <a:t>In 2013, we used a step-wise  technique to optimize the model to fit for all data and meet certain theoretical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6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0056" y="291152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Original Symmetric Sigmoid Yield Model</a:t>
            </a:r>
            <a:endParaRPr lang="en-US" sz="36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58077112"/>
              </p:ext>
            </p:extLst>
          </p:nvPr>
        </p:nvGraphicFramePr>
        <p:xfrm>
          <a:off x="1447800" y="1066800"/>
          <a:ext cx="5938203" cy="499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2362200" y="1828800"/>
            <a:ext cx="480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2200" y="5389418"/>
            <a:ext cx="685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687403" y="1924334"/>
            <a:ext cx="1008797" cy="6664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263236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NRndvi</a:t>
            </a:r>
            <a:endParaRPr lang="en-US" b="1" dirty="0" smtClean="0"/>
          </a:p>
          <a:p>
            <a:r>
              <a:rPr lang="en-US" dirty="0" smtClean="0"/>
              <a:t>N Rich NDVI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82603" y="1676400"/>
            <a:ext cx="304800" cy="3048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5105400"/>
            <a:ext cx="304800" cy="3048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86000" y="5410200"/>
            <a:ext cx="60960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586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is this point?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48000" y="1828800"/>
            <a:ext cx="0" cy="35606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732</Words>
  <Application>Microsoft Office PowerPoint</Application>
  <PresentationFormat>On-screen Show (4:3)</PresentationFormat>
  <Paragraphs>167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Generalized Algorithm Tying the Loose Threads </vt:lpstr>
      <vt:lpstr>Dr. Marvin Stone Emeritus Regents Professor Oklahoma  State Univ. has pronounced the first axium of sensor based farming  (perhaps somewhat facetiously)  If we draw a declining straight line between NDVI and nitrogen application rate, we will always improve a crop’s nitrogen use efficiency. </vt:lpstr>
      <vt:lpstr>PowerPoint Presentation</vt:lpstr>
      <vt:lpstr>What Constitutes a Good Model</vt:lpstr>
      <vt:lpstr>Minimize Model Inputs</vt:lpstr>
      <vt:lpstr>Why Yield Goal?</vt:lpstr>
      <vt:lpstr>Performance Requirements</vt:lpstr>
      <vt:lpstr>Why Reexamine Model Parameters?</vt:lpstr>
      <vt:lpstr>Original Symmetric Sigmoid Yield Model</vt:lpstr>
      <vt:lpstr>Selected Experiments</vt:lpstr>
      <vt:lpstr>Yield Potential Calculations Generalized Algorithm - August 2013</vt:lpstr>
      <vt:lpstr>Yield Potential Calculations Generalized Algorithm - August 2013</vt:lpstr>
      <vt:lpstr>2011 - Estimated Available-N Curves  Developed by adjusting sigmoid parameters</vt:lpstr>
      <vt:lpstr>2013 - Estimated Available-N Curves  developed by adjusting sigmoid parameters for selected nearly complete N application curves</vt:lpstr>
      <vt:lpstr>Mean Absolute Error</vt:lpstr>
      <vt:lpstr>Parametric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Is this Model “Good Enough”?  What is your standard? Should you settle for “Good Enough” </vt:lpstr>
      <vt:lpstr>Remember: Almost doesn’t count except in horseshoes and precision variable rate application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Solie</dc:creator>
  <cp:lastModifiedBy>John Solie</cp:lastModifiedBy>
  <cp:revision>106</cp:revision>
  <dcterms:created xsi:type="dcterms:W3CDTF">2013-07-16T17:53:32Z</dcterms:created>
  <dcterms:modified xsi:type="dcterms:W3CDTF">2013-08-07T06:04:58Z</dcterms:modified>
</cp:coreProperties>
</file>